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74"/>
  </p:normalViewPr>
  <p:slideViewPr>
    <p:cSldViewPr snapToGrid="0" snapToObjects="1">
      <p:cViewPr varScale="1">
        <p:scale>
          <a:sx n="18" d="100"/>
          <a:sy n="18" d="100"/>
        </p:scale>
        <p:origin x="29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6EFB49-A8B8-4E0E-B1BC-52561FD918AD}" type="doc">
      <dgm:prSet loTypeId="urn:microsoft.com/office/officeart/2005/8/layout/chevron2" loCatId="process" qsTypeId="urn:microsoft.com/office/officeart/2005/8/quickstyle/simple5" qsCatId="simple" csTypeId="urn:microsoft.com/office/officeart/2005/8/colors/colorful4" csCatId="colorful" phldr="1"/>
      <dgm:spPr/>
      <dgm:t>
        <a:bodyPr/>
        <a:lstStyle/>
        <a:p>
          <a:endParaRPr lang="en-US"/>
        </a:p>
      </dgm:t>
    </dgm:pt>
    <dgm:pt modelId="{53220345-D3AA-4599-B9F0-5415A706871B}">
      <dgm:prSet phldrT="[Text]" custT="1"/>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dgm:spPr>
      <dgm:t>
        <a:bodyPr/>
        <a:lstStyle/>
        <a:p>
          <a:r>
            <a:rPr lang="en-US" sz="2800" b="1" cap="small" spc="300" baseline="0" dirty="0"/>
            <a:t>Modeling</a:t>
          </a:r>
        </a:p>
      </dgm:t>
    </dgm:pt>
    <dgm:pt modelId="{E4DEE028-9B8D-45DF-ACB9-D27C6A6F0D59}" type="parTrans" cxnId="{CD2EA9D9-6D70-42A3-95E2-E49B66A3067E}">
      <dgm:prSet/>
      <dgm:spPr/>
      <dgm:t>
        <a:bodyPr/>
        <a:lstStyle/>
        <a:p>
          <a:endParaRPr lang="en-US"/>
        </a:p>
      </dgm:t>
    </dgm:pt>
    <dgm:pt modelId="{C3C18FF0-0BED-4714-8B5C-656BA2FB9B85}" type="sibTrans" cxnId="{CD2EA9D9-6D70-42A3-95E2-E49B66A3067E}">
      <dgm:prSet/>
      <dgm:spPr/>
      <dgm:t>
        <a:bodyPr/>
        <a:lstStyle/>
        <a:p>
          <a:endParaRPr lang="en-US"/>
        </a:p>
      </dgm:t>
    </dgm:pt>
    <dgm:pt modelId="{70AA372E-35DE-41CE-B98E-E5CBC85AC928}">
      <dgm:prSet phldrT="[Text]" custT="1"/>
      <dgm:spPr/>
      <dgm:t>
        <a:bodyPr/>
        <a:lstStyle/>
        <a:p>
          <a:r>
            <a:rPr lang="en-US" sz="2800" dirty="0">
              <a:latin typeface="Candara" panose="020E0502030303020204" pitchFamily="34" charset="0"/>
            </a:rPr>
            <a:t>3D Object Creation</a:t>
          </a:r>
        </a:p>
      </dgm:t>
    </dgm:pt>
    <dgm:pt modelId="{FD0F8399-4555-4FEA-A3AE-EB137A94B804}" type="parTrans" cxnId="{7187634F-C37B-4022-8190-88A4AE708625}">
      <dgm:prSet/>
      <dgm:spPr/>
      <dgm:t>
        <a:bodyPr/>
        <a:lstStyle/>
        <a:p>
          <a:endParaRPr lang="en-US"/>
        </a:p>
      </dgm:t>
    </dgm:pt>
    <dgm:pt modelId="{B2063A74-2505-46F3-8D83-622878E6ECD2}" type="sibTrans" cxnId="{7187634F-C37B-4022-8190-88A4AE708625}">
      <dgm:prSet/>
      <dgm:spPr/>
      <dgm:t>
        <a:bodyPr/>
        <a:lstStyle/>
        <a:p>
          <a:endParaRPr lang="en-US"/>
        </a:p>
      </dgm:t>
    </dgm:pt>
    <dgm:pt modelId="{4717D665-C617-4AEF-9D35-BEC807AE0A2A}">
      <dgm:prSet phldrT="[Text]" custT="1"/>
      <dgm:spPr/>
      <dgm:t>
        <a:bodyPr/>
        <a:lstStyle/>
        <a:p>
          <a:r>
            <a:rPr lang="en-US" sz="2800" dirty="0">
              <a:latin typeface="Candara" panose="020E0502030303020204" pitchFamily="34" charset="0"/>
            </a:rPr>
            <a:t>Materials/Textures</a:t>
          </a:r>
        </a:p>
      </dgm:t>
    </dgm:pt>
    <dgm:pt modelId="{3DD76B31-249B-41B2-92F9-F76AE431DC65}" type="parTrans" cxnId="{21B007F7-0245-40C1-AE23-7BA2DA5FD1D8}">
      <dgm:prSet/>
      <dgm:spPr/>
      <dgm:t>
        <a:bodyPr/>
        <a:lstStyle/>
        <a:p>
          <a:endParaRPr lang="en-US"/>
        </a:p>
      </dgm:t>
    </dgm:pt>
    <dgm:pt modelId="{B98FE14F-37EA-4071-8043-A936457C0997}" type="sibTrans" cxnId="{21B007F7-0245-40C1-AE23-7BA2DA5FD1D8}">
      <dgm:prSet/>
      <dgm:spPr/>
      <dgm:t>
        <a:bodyPr/>
        <a:lstStyle/>
        <a:p>
          <a:endParaRPr lang="en-US"/>
        </a:p>
      </dgm:t>
    </dgm:pt>
    <dgm:pt modelId="{290647BF-21D3-4250-95AA-9FC43BAAAA29}">
      <dgm:prSet phldrT="[Text]" custT="1"/>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dgm:spPr>
      <dgm:t>
        <a:bodyPr/>
        <a:lstStyle/>
        <a:p>
          <a:r>
            <a:rPr lang="en-US" sz="2800" b="1" cap="small" spc="300" baseline="0" dirty="0"/>
            <a:t>Game Engine</a:t>
          </a:r>
        </a:p>
      </dgm:t>
    </dgm:pt>
    <dgm:pt modelId="{B58DC0A3-909B-483F-9BA6-ADFA896620F3}" type="parTrans" cxnId="{4697DF6B-70DA-4827-BE7E-113ADC25116D}">
      <dgm:prSet/>
      <dgm:spPr/>
      <dgm:t>
        <a:bodyPr/>
        <a:lstStyle/>
        <a:p>
          <a:endParaRPr lang="en-US"/>
        </a:p>
      </dgm:t>
    </dgm:pt>
    <dgm:pt modelId="{E62876D2-3C08-492C-8CA5-BAD442657BA2}" type="sibTrans" cxnId="{4697DF6B-70DA-4827-BE7E-113ADC25116D}">
      <dgm:prSet/>
      <dgm:spPr/>
      <dgm:t>
        <a:bodyPr/>
        <a:lstStyle/>
        <a:p>
          <a:endParaRPr lang="en-US"/>
        </a:p>
      </dgm:t>
    </dgm:pt>
    <dgm:pt modelId="{164B69D1-8741-44BA-B7E8-13DA9CDF4638}">
      <dgm:prSet phldrT="[Text]" custT="1"/>
      <dgm:spPr/>
      <dgm:t>
        <a:bodyPr/>
        <a:lstStyle/>
        <a:p>
          <a:r>
            <a:rPr lang="en-US" sz="2800" dirty="0">
              <a:latin typeface="Candara" panose="020E0502030303020204" pitchFamily="34" charset="0"/>
            </a:rPr>
            <a:t>Environment Creation</a:t>
          </a:r>
        </a:p>
      </dgm:t>
    </dgm:pt>
    <dgm:pt modelId="{A7491906-DDB0-4874-BAAB-6DF4D33B0735}" type="parTrans" cxnId="{A2D82DA3-10E7-4070-A59C-64BD61941EA8}">
      <dgm:prSet/>
      <dgm:spPr/>
      <dgm:t>
        <a:bodyPr/>
        <a:lstStyle/>
        <a:p>
          <a:endParaRPr lang="en-US"/>
        </a:p>
      </dgm:t>
    </dgm:pt>
    <dgm:pt modelId="{225D1C60-B5A3-47E7-B793-10E5313C7698}" type="sibTrans" cxnId="{A2D82DA3-10E7-4070-A59C-64BD61941EA8}">
      <dgm:prSet/>
      <dgm:spPr/>
      <dgm:t>
        <a:bodyPr/>
        <a:lstStyle/>
        <a:p>
          <a:endParaRPr lang="en-US"/>
        </a:p>
      </dgm:t>
    </dgm:pt>
    <dgm:pt modelId="{EF7A1A68-7367-48E9-A455-0B559C8E72B6}">
      <dgm:prSet phldrT="[Text]" custT="1"/>
      <dgm:spPr/>
      <dgm:t>
        <a:bodyPr/>
        <a:lstStyle/>
        <a:p>
          <a:r>
            <a:rPr lang="en-US" sz="2800" dirty="0">
              <a:latin typeface="Candara" panose="020E0502030303020204" pitchFamily="34" charset="0"/>
            </a:rPr>
            <a:t>Object Placement</a:t>
          </a:r>
        </a:p>
      </dgm:t>
    </dgm:pt>
    <dgm:pt modelId="{1D47CC0B-78FD-4D3C-B2D6-0E528671C8A8}" type="parTrans" cxnId="{A87151EA-D4BD-474B-B10D-F23C9DE2F9E9}">
      <dgm:prSet/>
      <dgm:spPr/>
      <dgm:t>
        <a:bodyPr/>
        <a:lstStyle/>
        <a:p>
          <a:endParaRPr lang="en-US"/>
        </a:p>
      </dgm:t>
    </dgm:pt>
    <dgm:pt modelId="{CAAEA415-5FE5-4039-9D26-F18C5DA10449}" type="sibTrans" cxnId="{A87151EA-D4BD-474B-B10D-F23C9DE2F9E9}">
      <dgm:prSet/>
      <dgm:spPr/>
      <dgm:t>
        <a:bodyPr/>
        <a:lstStyle/>
        <a:p>
          <a:endParaRPr lang="en-US"/>
        </a:p>
      </dgm:t>
    </dgm:pt>
    <dgm:pt modelId="{4C91C9F2-FED7-41C3-B3DB-ACDC0F2C2A58}">
      <dgm:prSet phldrT="[Text]" custT="1"/>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dgm:spPr>
      <dgm:t>
        <a:bodyPr/>
        <a:lstStyle/>
        <a:p>
          <a:r>
            <a:rPr lang="en-US" sz="2800" b="1" cap="small" spc="300" baseline="0" dirty="0"/>
            <a:t>Logic</a:t>
          </a:r>
        </a:p>
      </dgm:t>
    </dgm:pt>
    <dgm:pt modelId="{B443716B-7E9C-4D4B-8359-1F76BBB3D4AF}" type="parTrans" cxnId="{47FBB06C-6EA5-41E3-97C6-E8CB4B41DCD0}">
      <dgm:prSet/>
      <dgm:spPr/>
      <dgm:t>
        <a:bodyPr/>
        <a:lstStyle/>
        <a:p>
          <a:endParaRPr lang="en-US"/>
        </a:p>
      </dgm:t>
    </dgm:pt>
    <dgm:pt modelId="{06158866-7D1E-4D88-9BA3-B3A5D611A0D4}" type="sibTrans" cxnId="{47FBB06C-6EA5-41E3-97C6-E8CB4B41DCD0}">
      <dgm:prSet/>
      <dgm:spPr/>
      <dgm:t>
        <a:bodyPr/>
        <a:lstStyle/>
        <a:p>
          <a:endParaRPr lang="en-US"/>
        </a:p>
      </dgm:t>
    </dgm:pt>
    <dgm:pt modelId="{E40A9BF1-2128-46CF-8560-FD187A05DE04}">
      <dgm:prSet phldrT="[Text]" custT="1"/>
      <dgm:spPr/>
      <dgm:t>
        <a:bodyPr lIns="91440" tIns="91440" rIns="91440"/>
        <a:lstStyle/>
        <a:p>
          <a:r>
            <a:rPr lang="en-US" sz="2800" dirty="0">
              <a:latin typeface="Candara" panose="020E0502030303020204" pitchFamily="34" charset="0"/>
            </a:rPr>
            <a:t>Environment Responses</a:t>
          </a:r>
        </a:p>
      </dgm:t>
    </dgm:pt>
    <dgm:pt modelId="{DC151B0D-0FE5-44C6-954C-33C407D69BC4}" type="parTrans" cxnId="{A4E86E90-F4B6-4682-90A7-EA2D58990325}">
      <dgm:prSet/>
      <dgm:spPr/>
      <dgm:t>
        <a:bodyPr/>
        <a:lstStyle/>
        <a:p>
          <a:endParaRPr lang="en-US"/>
        </a:p>
      </dgm:t>
    </dgm:pt>
    <dgm:pt modelId="{2A8E49AF-6102-465C-B36E-059B5D44FF37}" type="sibTrans" cxnId="{A4E86E90-F4B6-4682-90A7-EA2D58990325}">
      <dgm:prSet/>
      <dgm:spPr/>
      <dgm:t>
        <a:bodyPr/>
        <a:lstStyle/>
        <a:p>
          <a:endParaRPr lang="en-US"/>
        </a:p>
      </dgm:t>
    </dgm:pt>
    <dgm:pt modelId="{B5E3595F-B5C2-4B7E-BF7B-7052C8A45621}">
      <dgm:prSet phldrT="[Text]" custT="1"/>
      <dgm:spPr/>
      <dgm:t>
        <a:bodyPr/>
        <a:lstStyle/>
        <a:p>
          <a:r>
            <a:rPr lang="en-US" sz="2800" dirty="0">
              <a:latin typeface="Candara" panose="020E0502030303020204" pitchFamily="34" charset="0"/>
            </a:rPr>
            <a:t>3D Object Optimization</a:t>
          </a:r>
        </a:p>
      </dgm:t>
    </dgm:pt>
    <dgm:pt modelId="{2DCE237A-8872-473D-A3B1-C14B03CC7130}" type="parTrans" cxnId="{0162DA5E-0EA0-49FC-BFF3-929A292F7DAF}">
      <dgm:prSet/>
      <dgm:spPr/>
      <dgm:t>
        <a:bodyPr/>
        <a:lstStyle/>
        <a:p>
          <a:endParaRPr lang="en-US"/>
        </a:p>
      </dgm:t>
    </dgm:pt>
    <dgm:pt modelId="{0A5F2BAE-BD1E-471A-B877-2D16A8C70B55}" type="sibTrans" cxnId="{0162DA5E-0EA0-49FC-BFF3-929A292F7DAF}">
      <dgm:prSet/>
      <dgm:spPr/>
      <dgm:t>
        <a:bodyPr/>
        <a:lstStyle/>
        <a:p>
          <a:endParaRPr lang="en-US"/>
        </a:p>
      </dgm:t>
    </dgm:pt>
    <dgm:pt modelId="{4578CF36-25CF-4837-A818-806ABD12CCA4}">
      <dgm:prSet phldrT="[Text]" custT="1"/>
      <dgm:spPr/>
      <dgm:t>
        <a:bodyPr/>
        <a:lstStyle/>
        <a:p>
          <a:r>
            <a:rPr lang="en-US" sz="2800" dirty="0">
              <a:latin typeface="Candara" panose="020E0502030303020204" pitchFamily="34" charset="0"/>
            </a:rPr>
            <a:t>World Properties</a:t>
          </a:r>
        </a:p>
      </dgm:t>
    </dgm:pt>
    <dgm:pt modelId="{0F8330CE-D62D-4723-86D1-9128A0290709}" type="parTrans" cxnId="{1FDBC98E-56AD-42E5-BC56-E61CE9CE2E0A}">
      <dgm:prSet/>
      <dgm:spPr/>
      <dgm:t>
        <a:bodyPr/>
        <a:lstStyle/>
        <a:p>
          <a:endParaRPr lang="en-US"/>
        </a:p>
      </dgm:t>
    </dgm:pt>
    <dgm:pt modelId="{82BE2E71-9241-4987-8EC1-5C96CB387E0D}" type="sibTrans" cxnId="{1FDBC98E-56AD-42E5-BC56-E61CE9CE2E0A}">
      <dgm:prSet/>
      <dgm:spPr/>
      <dgm:t>
        <a:bodyPr/>
        <a:lstStyle/>
        <a:p>
          <a:endParaRPr lang="en-US"/>
        </a:p>
      </dgm:t>
    </dgm:pt>
    <dgm:pt modelId="{3C5D3EB7-6223-4806-B6DB-9FBBCC52AAD9}">
      <dgm:prSet phldrT="[Text]" custT="1"/>
      <dgm:spPr/>
      <dgm:t>
        <a:bodyPr lIns="91440" tIns="91440" rIns="91440" bIns="91440"/>
        <a:lstStyle/>
        <a:p>
          <a:r>
            <a:rPr lang="en-US" sz="2800" dirty="0">
              <a:latin typeface="Candara" panose="020E0502030303020204" pitchFamily="34" charset="0"/>
            </a:rPr>
            <a:t>Setting Actor Functions</a:t>
          </a:r>
        </a:p>
      </dgm:t>
    </dgm:pt>
    <dgm:pt modelId="{4843EA5E-0BBC-4ED1-BA7A-A71B2325C45F}" type="sibTrans" cxnId="{1CCAA92F-DCD0-47F6-9C39-CB68FE9DF94A}">
      <dgm:prSet/>
      <dgm:spPr/>
      <dgm:t>
        <a:bodyPr/>
        <a:lstStyle/>
        <a:p>
          <a:endParaRPr lang="en-US"/>
        </a:p>
      </dgm:t>
    </dgm:pt>
    <dgm:pt modelId="{F8E6FA7C-DDB2-4309-B397-16F99AB3D688}" type="parTrans" cxnId="{1CCAA92F-DCD0-47F6-9C39-CB68FE9DF94A}">
      <dgm:prSet/>
      <dgm:spPr/>
      <dgm:t>
        <a:bodyPr/>
        <a:lstStyle/>
        <a:p>
          <a:endParaRPr lang="en-US"/>
        </a:p>
      </dgm:t>
    </dgm:pt>
    <dgm:pt modelId="{61335D04-8F99-4102-BBC8-58E2F7D5B665}">
      <dgm:prSet phldrT="[Text]" custT="1"/>
      <dgm:spPr/>
      <dgm:t>
        <a:bodyPr/>
        <a:lstStyle/>
        <a:p>
          <a:r>
            <a:rPr lang="en-US" sz="2800" dirty="0">
              <a:latin typeface="Candara" panose="020E0502030303020204" pitchFamily="34" charset="0"/>
            </a:rPr>
            <a:t>Objects Attributes</a:t>
          </a:r>
        </a:p>
      </dgm:t>
    </dgm:pt>
    <dgm:pt modelId="{F4EBA1E3-5B48-4A1C-B589-97C13D3FAAB1}" type="parTrans" cxnId="{A9C32B25-2D01-4D33-92F7-1EC58A78A66F}">
      <dgm:prSet/>
      <dgm:spPr/>
      <dgm:t>
        <a:bodyPr/>
        <a:lstStyle/>
        <a:p>
          <a:endParaRPr lang="en-US"/>
        </a:p>
      </dgm:t>
    </dgm:pt>
    <dgm:pt modelId="{85BB9F29-AEB6-48D8-B8C5-6F525A51B058}" type="sibTrans" cxnId="{A9C32B25-2D01-4D33-92F7-1EC58A78A66F}">
      <dgm:prSet/>
      <dgm:spPr/>
      <dgm:t>
        <a:bodyPr/>
        <a:lstStyle/>
        <a:p>
          <a:endParaRPr lang="en-US"/>
        </a:p>
      </dgm:t>
    </dgm:pt>
    <dgm:pt modelId="{F5900DD3-C9E6-4D91-8A3F-85401C57A9A3}">
      <dgm:prSet phldrT="[Text]" custT="1"/>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dgm:spPr>
      <dgm:t>
        <a:bodyPr/>
        <a:lstStyle/>
        <a:p>
          <a:r>
            <a:rPr lang="en-US" sz="2800" b="1" cap="small" spc="300" baseline="0" dirty="0"/>
            <a:t>Game</a:t>
          </a:r>
        </a:p>
        <a:p>
          <a:r>
            <a:rPr lang="en-US" sz="2800" b="1" cap="small" spc="300" baseline="0" dirty="0"/>
            <a:t>Testing</a:t>
          </a:r>
        </a:p>
      </dgm:t>
    </dgm:pt>
    <dgm:pt modelId="{25EC1A32-370E-4A1B-814E-27900C94BA74}" type="parTrans" cxnId="{D56876D7-2A1B-4302-81F8-E5F180238966}">
      <dgm:prSet/>
      <dgm:spPr/>
      <dgm:t>
        <a:bodyPr/>
        <a:lstStyle/>
        <a:p>
          <a:endParaRPr lang="en-US"/>
        </a:p>
      </dgm:t>
    </dgm:pt>
    <dgm:pt modelId="{D31A640A-791B-4B75-9E25-B72C94234FB1}" type="sibTrans" cxnId="{D56876D7-2A1B-4302-81F8-E5F180238966}">
      <dgm:prSet/>
      <dgm:spPr/>
      <dgm:t>
        <a:bodyPr/>
        <a:lstStyle/>
        <a:p>
          <a:endParaRPr lang="en-US"/>
        </a:p>
      </dgm:t>
    </dgm:pt>
    <dgm:pt modelId="{C6087E19-703E-4EE8-AF7C-2492E601CD5B}">
      <dgm:prSet phldrT="[Text]" custT="1"/>
      <dgm:spPr/>
      <dgm:t>
        <a:bodyPr/>
        <a:lstStyle/>
        <a:p>
          <a:r>
            <a:rPr lang="en-US" sz="2800" dirty="0">
              <a:latin typeface="Candara" panose="020E0502030303020204" pitchFamily="34" charset="0"/>
            </a:rPr>
            <a:t>Unit Testing</a:t>
          </a:r>
          <a:endParaRPr lang="en-US" sz="2800" b="0" cap="none" spc="300" baseline="0" dirty="0">
            <a:latin typeface="Candara" panose="020E0502030303020204" pitchFamily="34" charset="0"/>
          </a:endParaRPr>
        </a:p>
      </dgm:t>
    </dgm:pt>
    <dgm:pt modelId="{64510F5B-6E4C-4F97-BCA4-0A16471E1F66}" type="parTrans" cxnId="{5BC83BE0-D4B1-4A3E-88AC-98021C20AF3E}">
      <dgm:prSet/>
      <dgm:spPr/>
      <dgm:t>
        <a:bodyPr/>
        <a:lstStyle/>
        <a:p>
          <a:endParaRPr lang="en-US"/>
        </a:p>
      </dgm:t>
    </dgm:pt>
    <dgm:pt modelId="{2E13AB9F-205B-4ACD-99DF-BB66E9001422}" type="sibTrans" cxnId="{5BC83BE0-D4B1-4A3E-88AC-98021C20AF3E}">
      <dgm:prSet/>
      <dgm:spPr/>
      <dgm:t>
        <a:bodyPr/>
        <a:lstStyle/>
        <a:p>
          <a:endParaRPr lang="en-US"/>
        </a:p>
      </dgm:t>
    </dgm:pt>
    <dgm:pt modelId="{A75549EB-806F-4A60-9DAD-C7D38CA98C13}">
      <dgm:prSet phldrT="[Text]" custT="1"/>
      <dgm:spPr/>
      <dgm:t>
        <a:bodyPr/>
        <a:lstStyle/>
        <a:p>
          <a:r>
            <a:rPr lang="en-US" sz="2800" dirty="0">
              <a:latin typeface="Candara" panose="020E0502030303020204" pitchFamily="34" charset="0"/>
            </a:rPr>
            <a:t>Debugging</a:t>
          </a:r>
          <a:endParaRPr lang="en-US" sz="2800" b="0" cap="none" spc="300" baseline="0" dirty="0">
            <a:latin typeface="Candara" panose="020E0502030303020204" pitchFamily="34" charset="0"/>
          </a:endParaRPr>
        </a:p>
      </dgm:t>
    </dgm:pt>
    <dgm:pt modelId="{4EAF6414-7EC3-432B-B2FE-C99236A28D91}" type="parTrans" cxnId="{A1004CA5-DE65-4F8D-ADC2-129E6985BB2E}">
      <dgm:prSet/>
      <dgm:spPr/>
      <dgm:t>
        <a:bodyPr/>
        <a:lstStyle/>
        <a:p>
          <a:endParaRPr lang="en-US"/>
        </a:p>
      </dgm:t>
    </dgm:pt>
    <dgm:pt modelId="{7B6176C8-48B8-41AD-8E17-FAB424E81BCF}" type="sibTrans" cxnId="{A1004CA5-DE65-4F8D-ADC2-129E6985BB2E}">
      <dgm:prSet/>
      <dgm:spPr/>
      <dgm:t>
        <a:bodyPr/>
        <a:lstStyle/>
        <a:p>
          <a:endParaRPr lang="en-US"/>
        </a:p>
      </dgm:t>
    </dgm:pt>
    <dgm:pt modelId="{33CE8BFF-E2FB-4738-8BC4-7B5662FD5CD6}" type="pres">
      <dgm:prSet presAssocID="{786EFB49-A8B8-4E0E-B1BC-52561FD918AD}" presName="linearFlow" presStyleCnt="0">
        <dgm:presLayoutVars>
          <dgm:dir/>
          <dgm:animLvl val="lvl"/>
          <dgm:resizeHandles val="exact"/>
        </dgm:presLayoutVars>
      </dgm:prSet>
      <dgm:spPr/>
    </dgm:pt>
    <dgm:pt modelId="{B6BBD642-CCCF-48F6-9F2F-6039274775ED}" type="pres">
      <dgm:prSet presAssocID="{53220345-D3AA-4599-B9F0-5415A706871B}" presName="composite" presStyleCnt="0"/>
      <dgm:spPr/>
    </dgm:pt>
    <dgm:pt modelId="{C1655D55-4D0E-43D3-8A77-1ACEF7121DED}" type="pres">
      <dgm:prSet presAssocID="{53220345-D3AA-4599-B9F0-5415A706871B}" presName="parentText" presStyleLbl="alignNode1" presStyleIdx="0" presStyleCnt="4">
        <dgm:presLayoutVars>
          <dgm:chMax val="1"/>
          <dgm:bulletEnabled val="1"/>
        </dgm:presLayoutVars>
      </dgm:prSet>
      <dgm:spPr/>
    </dgm:pt>
    <dgm:pt modelId="{080DFCD9-DA49-4F09-B8C4-28FAF2B9DACA}" type="pres">
      <dgm:prSet presAssocID="{53220345-D3AA-4599-B9F0-5415A706871B}" presName="descendantText" presStyleLbl="alignAcc1" presStyleIdx="0" presStyleCnt="4">
        <dgm:presLayoutVars>
          <dgm:bulletEnabled val="1"/>
        </dgm:presLayoutVars>
      </dgm:prSet>
      <dgm:spPr/>
    </dgm:pt>
    <dgm:pt modelId="{EAE1FEA5-2424-48C0-8F32-0B679660B5BC}" type="pres">
      <dgm:prSet presAssocID="{C3C18FF0-0BED-4714-8B5C-656BA2FB9B85}" presName="sp" presStyleCnt="0"/>
      <dgm:spPr/>
    </dgm:pt>
    <dgm:pt modelId="{29207D23-37C7-4F98-B95E-EB5A7CC10D92}" type="pres">
      <dgm:prSet presAssocID="{290647BF-21D3-4250-95AA-9FC43BAAAA29}" presName="composite" presStyleCnt="0"/>
      <dgm:spPr/>
    </dgm:pt>
    <dgm:pt modelId="{002BD6F1-0F99-4430-9C7C-8493BA2591F6}" type="pres">
      <dgm:prSet presAssocID="{290647BF-21D3-4250-95AA-9FC43BAAAA29}" presName="parentText" presStyleLbl="alignNode1" presStyleIdx="1" presStyleCnt="4" custLinFactNeighborY="-13123">
        <dgm:presLayoutVars>
          <dgm:chMax val="1"/>
          <dgm:bulletEnabled val="1"/>
        </dgm:presLayoutVars>
      </dgm:prSet>
      <dgm:spPr/>
    </dgm:pt>
    <dgm:pt modelId="{C9967FCC-AF74-4E74-92F3-11D9B2127E9D}" type="pres">
      <dgm:prSet presAssocID="{290647BF-21D3-4250-95AA-9FC43BAAAA29}" presName="descendantText" presStyleLbl="alignAcc1" presStyleIdx="1" presStyleCnt="4" custLinFactNeighborY="-20185">
        <dgm:presLayoutVars>
          <dgm:bulletEnabled val="1"/>
        </dgm:presLayoutVars>
      </dgm:prSet>
      <dgm:spPr/>
    </dgm:pt>
    <dgm:pt modelId="{3E043012-DA24-4984-B8E3-6517991BA070}" type="pres">
      <dgm:prSet presAssocID="{E62876D2-3C08-492C-8CA5-BAD442657BA2}" presName="sp" presStyleCnt="0"/>
      <dgm:spPr/>
    </dgm:pt>
    <dgm:pt modelId="{ED9F81CE-6599-4734-BFD9-0459F5E71195}" type="pres">
      <dgm:prSet presAssocID="{4C91C9F2-FED7-41C3-B3DB-ACDC0F2C2A58}" presName="composite" presStyleCnt="0"/>
      <dgm:spPr/>
    </dgm:pt>
    <dgm:pt modelId="{B159A1CD-5A06-4030-8E4D-CB2495C6F418}" type="pres">
      <dgm:prSet presAssocID="{4C91C9F2-FED7-41C3-B3DB-ACDC0F2C2A58}" presName="parentText" presStyleLbl="alignNode1" presStyleIdx="2" presStyleCnt="4" custLinFactNeighborY="-27439">
        <dgm:presLayoutVars>
          <dgm:chMax val="1"/>
          <dgm:bulletEnabled val="1"/>
        </dgm:presLayoutVars>
      </dgm:prSet>
      <dgm:spPr/>
    </dgm:pt>
    <dgm:pt modelId="{5F79C67C-51A7-455A-ADAF-51A8ACC481E7}" type="pres">
      <dgm:prSet presAssocID="{4C91C9F2-FED7-41C3-B3DB-ACDC0F2C2A58}" presName="descendantText" presStyleLbl="alignAcc1" presStyleIdx="2" presStyleCnt="4" custLinFactNeighborY="-42183">
        <dgm:presLayoutVars>
          <dgm:bulletEnabled val="1"/>
        </dgm:presLayoutVars>
      </dgm:prSet>
      <dgm:spPr/>
    </dgm:pt>
    <dgm:pt modelId="{EC5E0333-351A-4D2E-8E1E-0460726E1092}" type="pres">
      <dgm:prSet presAssocID="{06158866-7D1E-4D88-9BA3-B3A5D611A0D4}" presName="sp" presStyleCnt="0"/>
      <dgm:spPr/>
    </dgm:pt>
    <dgm:pt modelId="{A6FF7D30-04F6-4A00-AC2C-3795710017C0}" type="pres">
      <dgm:prSet presAssocID="{F5900DD3-C9E6-4D91-8A3F-85401C57A9A3}" presName="composite" presStyleCnt="0"/>
      <dgm:spPr/>
    </dgm:pt>
    <dgm:pt modelId="{8A638DAC-C3F1-4018-998E-76E316018A45}" type="pres">
      <dgm:prSet presAssocID="{F5900DD3-C9E6-4D91-8A3F-85401C57A9A3}" presName="parentText" presStyleLbl="alignNode1" presStyleIdx="3" presStyleCnt="4" custLinFactNeighborY="-42804">
        <dgm:presLayoutVars>
          <dgm:chMax val="1"/>
          <dgm:bulletEnabled val="1"/>
        </dgm:presLayoutVars>
      </dgm:prSet>
      <dgm:spPr/>
    </dgm:pt>
    <dgm:pt modelId="{E141ADB4-4D4F-44AB-874E-C82C5070C73B}" type="pres">
      <dgm:prSet presAssocID="{F5900DD3-C9E6-4D91-8A3F-85401C57A9A3}" presName="descendantText" presStyleLbl="alignAcc1" presStyleIdx="3" presStyleCnt="4" custLinFactNeighborY="-66089">
        <dgm:presLayoutVars>
          <dgm:bulletEnabled val="1"/>
        </dgm:presLayoutVars>
      </dgm:prSet>
      <dgm:spPr/>
    </dgm:pt>
  </dgm:ptLst>
  <dgm:cxnLst>
    <dgm:cxn modelId="{3CBC1211-1C3F-4A06-8FB7-67AF153D4FBF}" type="presOf" srcId="{3C5D3EB7-6223-4806-B6DB-9FBBCC52AAD9}" destId="{5F79C67C-51A7-455A-ADAF-51A8ACC481E7}" srcOrd="0" destOrd="0" presId="urn:microsoft.com/office/officeart/2005/8/layout/chevron2"/>
    <dgm:cxn modelId="{BF921911-2C7C-44D7-A728-7B2B795F658F}" type="presOf" srcId="{4578CF36-25CF-4837-A818-806ABD12CCA4}" destId="{C9967FCC-AF74-4E74-92F3-11D9B2127E9D}" srcOrd="0" destOrd="2" presId="urn:microsoft.com/office/officeart/2005/8/layout/chevron2"/>
    <dgm:cxn modelId="{ECE49D22-CF6D-4C87-B032-04E05458A192}" type="presOf" srcId="{A75549EB-806F-4A60-9DAD-C7D38CA98C13}" destId="{E141ADB4-4D4F-44AB-874E-C82C5070C73B}" srcOrd="0" destOrd="1" presId="urn:microsoft.com/office/officeart/2005/8/layout/chevron2"/>
    <dgm:cxn modelId="{A9C32B25-2D01-4D33-92F7-1EC58A78A66F}" srcId="{4C91C9F2-FED7-41C3-B3DB-ACDC0F2C2A58}" destId="{61335D04-8F99-4102-BBC8-58E2F7D5B665}" srcOrd="2" destOrd="0" parTransId="{F4EBA1E3-5B48-4A1C-B589-97C13D3FAAB1}" sibTransId="{85BB9F29-AEB6-48D8-B8C5-6F525A51B058}"/>
    <dgm:cxn modelId="{A2CA4626-0AB9-4CDD-9983-F432211BF4B3}" type="presOf" srcId="{164B69D1-8741-44BA-B7E8-13DA9CDF4638}" destId="{C9967FCC-AF74-4E74-92F3-11D9B2127E9D}" srcOrd="0" destOrd="0" presId="urn:microsoft.com/office/officeart/2005/8/layout/chevron2"/>
    <dgm:cxn modelId="{39F33C2E-6F72-4A71-9EAD-4E8BDB6CEFE7}" type="presOf" srcId="{4717D665-C617-4AEF-9D35-BEC807AE0A2A}" destId="{080DFCD9-DA49-4F09-B8C4-28FAF2B9DACA}" srcOrd="0" destOrd="1" presId="urn:microsoft.com/office/officeart/2005/8/layout/chevron2"/>
    <dgm:cxn modelId="{1CCAA92F-DCD0-47F6-9C39-CB68FE9DF94A}" srcId="{4C91C9F2-FED7-41C3-B3DB-ACDC0F2C2A58}" destId="{3C5D3EB7-6223-4806-B6DB-9FBBCC52AAD9}" srcOrd="0" destOrd="0" parTransId="{F8E6FA7C-DDB2-4309-B397-16F99AB3D688}" sibTransId="{4843EA5E-0BBC-4ED1-BA7A-A71B2325C45F}"/>
    <dgm:cxn modelId="{0162DA5E-0EA0-49FC-BFF3-929A292F7DAF}" srcId="{53220345-D3AA-4599-B9F0-5415A706871B}" destId="{B5E3595F-B5C2-4B7E-BF7B-7052C8A45621}" srcOrd="2" destOrd="0" parTransId="{2DCE237A-8872-473D-A3B1-C14B03CC7130}" sibTransId="{0A5F2BAE-BD1E-471A-B877-2D16A8C70B55}"/>
    <dgm:cxn modelId="{5F825A60-0C04-4AD3-BC8C-04BE87368F64}" type="presOf" srcId="{61335D04-8F99-4102-BBC8-58E2F7D5B665}" destId="{5F79C67C-51A7-455A-ADAF-51A8ACC481E7}" srcOrd="0" destOrd="2" presId="urn:microsoft.com/office/officeart/2005/8/layout/chevron2"/>
    <dgm:cxn modelId="{D270AB48-8BC5-4DE8-AE0E-944F31D1FC1B}" type="presOf" srcId="{4C91C9F2-FED7-41C3-B3DB-ACDC0F2C2A58}" destId="{B159A1CD-5A06-4030-8E4D-CB2495C6F418}" srcOrd="0" destOrd="0" presId="urn:microsoft.com/office/officeart/2005/8/layout/chevron2"/>
    <dgm:cxn modelId="{4697DF6B-70DA-4827-BE7E-113ADC25116D}" srcId="{786EFB49-A8B8-4E0E-B1BC-52561FD918AD}" destId="{290647BF-21D3-4250-95AA-9FC43BAAAA29}" srcOrd="1" destOrd="0" parTransId="{B58DC0A3-909B-483F-9BA6-ADFA896620F3}" sibTransId="{E62876D2-3C08-492C-8CA5-BAD442657BA2}"/>
    <dgm:cxn modelId="{47FBB06C-6EA5-41E3-97C6-E8CB4B41DCD0}" srcId="{786EFB49-A8B8-4E0E-B1BC-52561FD918AD}" destId="{4C91C9F2-FED7-41C3-B3DB-ACDC0F2C2A58}" srcOrd="2" destOrd="0" parTransId="{B443716B-7E9C-4D4B-8359-1F76BBB3D4AF}" sibTransId="{06158866-7D1E-4D88-9BA3-B3A5D611A0D4}"/>
    <dgm:cxn modelId="{CF1D776D-F59C-4DDC-A2BB-BDE100CA3988}" type="presOf" srcId="{C6087E19-703E-4EE8-AF7C-2492E601CD5B}" destId="{E141ADB4-4D4F-44AB-874E-C82C5070C73B}" srcOrd="0" destOrd="0" presId="urn:microsoft.com/office/officeart/2005/8/layout/chevron2"/>
    <dgm:cxn modelId="{7187634F-C37B-4022-8190-88A4AE708625}" srcId="{53220345-D3AA-4599-B9F0-5415A706871B}" destId="{70AA372E-35DE-41CE-B98E-E5CBC85AC928}" srcOrd="0" destOrd="0" parTransId="{FD0F8399-4555-4FEA-A3AE-EB137A94B804}" sibTransId="{B2063A74-2505-46F3-8D83-622878E6ECD2}"/>
    <dgm:cxn modelId="{29444773-E14D-4BD9-BE1A-E9F0E37EA64D}" type="presOf" srcId="{EF7A1A68-7367-48E9-A455-0B559C8E72B6}" destId="{C9967FCC-AF74-4E74-92F3-11D9B2127E9D}" srcOrd="0" destOrd="1" presId="urn:microsoft.com/office/officeart/2005/8/layout/chevron2"/>
    <dgm:cxn modelId="{7DE68556-80D4-4A65-889A-D7A35DDA4764}" type="presOf" srcId="{B5E3595F-B5C2-4B7E-BF7B-7052C8A45621}" destId="{080DFCD9-DA49-4F09-B8C4-28FAF2B9DACA}" srcOrd="0" destOrd="2" presId="urn:microsoft.com/office/officeart/2005/8/layout/chevron2"/>
    <dgm:cxn modelId="{DEF20782-7BFE-46D7-98E8-D1361446C10E}" type="presOf" srcId="{70AA372E-35DE-41CE-B98E-E5CBC85AC928}" destId="{080DFCD9-DA49-4F09-B8C4-28FAF2B9DACA}" srcOrd="0" destOrd="0" presId="urn:microsoft.com/office/officeart/2005/8/layout/chevron2"/>
    <dgm:cxn modelId="{3FE1E882-880A-4979-A341-8BAA54F343AA}" type="presOf" srcId="{53220345-D3AA-4599-B9F0-5415A706871B}" destId="{C1655D55-4D0E-43D3-8A77-1ACEF7121DED}" srcOrd="0" destOrd="0" presId="urn:microsoft.com/office/officeart/2005/8/layout/chevron2"/>
    <dgm:cxn modelId="{1FDBC98E-56AD-42E5-BC56-E61CE9CE2E0A}" srcId="{290647BF-21D3-4250-95AA-9FC43BAAAA29}" destId="{4578CF36-25CF-4837-A818-806ABD12CCA4}" srcOrd="2" destOrd="0" parTransId="{0F8330CE-D62D-4723-86D1-9128A0290709}" sibTransId="{82BE2E71-9241-4987-8EC1-5C96CB387E0D}"/>
    <dgm:cxn modelId="{A4E86E90-F4B6-4682-90A7-EA2D58990325}" srcId="{4C91C9F2-FED7-41C3-B3DB-ACDC0F2C2A58}" destId="{E40A9BF1-2128-46CF-8560-FD187A05DE04}" srcOrd="1" destOrd="0" parTransId="{DC151B0D-0FE5-44C6-954C-33C407D69BC4}" sibTransId="{2A8E49AF-6102-465C-B36E-059B5D44FF37}"/>
    <dgm:cxn modelId="{A2D82DA3-10E7-4070-A59C-64BD61941EA8}" srcId="{290647BF-21D3-4250-95AA-9FC43BAAAA29}" destId="{164B69D1-8741-44BA-B7E8-13DA9CDF4638}" srcOrd="0" destOrd="0" parTransId="{A7491906-DDB0-4874-BAAB-6DF4D33B0735}" sibTransId="{225D1C60-B5A3-47E7-B793-10E5313C7698}"/>
    <dgm:cxn modelId="{A1004CA5-DE65-4F8D-ADC2-129E6985BB2E}" srcId="{F5900DD3-C9E6-4D91-8A3F-85401C57A9A3}" destId="{A75549EB-806F-4A60-9DAD-C7D38CA98C13}" srcOrd="1" destOrd="0" parTransId="{4EAF6414-7EC3-432B-B2FE-C99236A28D91}" sibTransId="{7B6176C8-48B8-41AD-8E17-FAB424E81BCF}"/>
    <dgm:cxn modelId="{D61D8DA5-7FFD-4BA3-8147-2F288BD075C6}" type="presOf" srcId="{786EFB49-A8B8-4E0E-B1BC-52561FD918AD}" destId="{33CE8BFF-E2FB-4738-8BC4-7B5662FD5CD6}" srcOrd="0" destOrd="0" presId="urn:microsoft.com/office/officeart/2005/8/layout/chevron2"/>
    <dgm:cxn modelId="{FEA08DA5-3B5E-4BC0-A193-F54E28E05FE6}" type="presOf" srcId="{E40A9BF1-2128-46CF-8560-FD187A05DE04}" destId="{5F79C67C-51A7-455A-ADAF-51A8ACC481E7}" srcOrd="0" destOrd="1" presId="urn:microsoft.com/office/officeart/2005/8/layout/chevron2"/>
    <dgm:cxn modelId="{1FB157CF-060D-4E57-9895-F112C12F3309}" type="presOf" srcId="{F5900DD3-C9E6-4D91-8A3F-85401C57A9A3}" destId="{8A638DAC-C3F1-4018-998E-76E316018A45}" srcOrd="0" destOrd="0" presId="urn:microsoft.com/office/officeart/2005/8/layout/chevron2"/>
    <dgm:cxn modelId="{D56876D7-2A1B-4302-81F8-E5F180238966}" srcId="{786EFB49-A8B8-4E0E-B1BC-52561FD918AD}" destId="{F5900DD3-C9E6-4D91-8A3F-85401C57A9A3}" srcOrd="3" destOrd="0" parTransId="{25EC1A32-370E-4A1B-814E-27900C94BA74}" sibTransId="{D31A640A-791B-4B75-9E25-B72C94234FB1}"/>
    <dgm:cxn modelId="{CD2EA9D9-6D70-42A3-95E2-E49B66A3067E}" srcId="{786EFB49-A8B8-4E0E-B1BC-52561FD918AD}" destId="{53220345-D3AA-4599-B9F0-5415A706871B}" srcOrd="0" destOrd="0" parTransId="{E4DEE028-9B8D-45DF-ACB9-D27C6A6F0D59}" sibTransId="{C3C18FF0-0BED-4714-8B5C-656BA2FB9B85}"/>
    <dgm:cxn modelId="{5BC83BE0-D4B1-4A3E-88AC-98021C20AF3E}" srcId="{F5900DD3-C9E6-4D91-8A3F-85401C57A9A3}" destId="{C6087E19-703E-4EE8-AF7C-2492E601CD5B}" srcOrd="0" destOrd="0" parTransId="{64510F5B-6E4C-4F97-BCA4-0A16471E1F66}" sibTransId="{2E13AB9F-205B-4ACD-99DF-BB66E9001422}"/>
    <dgm:cxn modelId="{D896F6E5-1A1E-4E22-864A-0639EC38F2C4}" type="presOf" srcId="{290647BF-21D3-4250-95AA-9FC43BAAAA29}" destId="{002BD6F1-0F99-4430-9C7C-8493BA2591F6}" srcOrd="0" destOrd="0" presId="urn:microsoft.com/office/officeart/2005/8/layout/chevron2"/>
    <dgm:cxn modelId="{A87151EA-D4BD-474B-B10D-F23C9DE2F9E9}" srcId="{290647BF-21D3-4250-95AA-9FC43BAAAA29}" destId="{EF7A1A68-7367-48E9-A455-0B559C8E72B6}" srcOrd="1" destOrd="0" parTransId="{1D47CC0B-78FD-4D3C-B2D6-0E528671C8A8}" sibTransId="{CAAEA415-5FE5-4039-9D26-F18C5DA10449}"/>
    <dgm:cxn modelId="{21B007F7-0245-40C1-AE23-7BA2DA5FD1D8}" srcId="{53220345-D3AA-4599-B9F0-5415A706871B}" destId="{4717D665-C617-4AEF-9D35-BEC807AE0A2A}" srcOrd="1" destOrd="0" parTransId="{3DD76B31-249B-41B2-92F9-F76AE431DC65}" sibTransId="{B98FE14F-37EA-4071-8043-A936457C0997}"/>
    <dgm:cxn modelId="{F309321E-B6E7-4ECB-8E4D-A743FBB3F90F}" type="presParOf" srcId="{33CE8BFF-E2FB-4738-8BC4-7B5662FD5CD6}" destId="{B6BBD642-CCCF-48F6-9F2F-6039274775ED}" srcOrd="0" destOrd="0" presId="urn:microsoft.com/office/officeart/2005/8/layout/chevron2"/>
    <dgm:cxn modelId="{2A61A8E3-2EC7-49C3-9742-8A3FC4D83964}" type="presParOf" srcId="{B6BBD642-CCCF-48F6-9F2F-6039274775ED}" destId="{C1655D55-4D0E-43D3-8A77-1ACEF7121DED}" srcOrd="0" destOrd="0" presId="urn:microsoft.com/office/officeart/2005/8/layout/chevron2"/>
    <dgm:cxn modelId="{942A4FA9-3ED5-4670-AFAD-332D36B0A8C1}" type="presParOf" srcId="{B6BBD642-CCCF-48F6-9F2F-6039274775ED}" destId="{080DFCD9-DA49-4F09-B8C4-28FAF2B9DACA}" srcOrd="1" destOrd="0" presId="urn:microsoft.com/office/officeart/2005/8/layout/chevron2"/>
    <dgm:cxn modelId="{FD3B3B60-0378-4224-8C56-F77A0FEDC344}" type="presParOf" srcId="{33CE8BFF-E2FB-4738-8BC4-7B5662FD5CD6}" destId="{EAE1FEA5-2424-48C0-8F32-0B679660B5BC}" srcOrd="1" destOrd="0" presId="urn:microsoft.com/office/officeart/2005/8/layout/chevron2"/>
    <dgm:cxn modelId="{6CF91016-5895-4E2F-8A2B-034BD1B81226}" type="presParOf" srcId="{33CE8BFF-E2FB-4738-8BC4-7B5662FD5CD6}" destId="{29207D23-37C7-4F98-B95E-EB5A7CC10D92}" srcOrd="2" destOrd="0" presId="urn:microsoft.com/office/officeart/2005/8/layout/chevron2"/>
    <dgm:cxn modelId="{716F3C68-F397-41D5-8903-5716EDB27686}" type="presParOf" srcId="{29207D23-37C7-4F98-B95E-EB5A7CC10D92}" destId="{002BD6F1-0F99-4430-9C7C-8493BA2591F6}" srcOrd="0" destOrd="0" presId="urn:microsoft.com/office/officeart/2005/8/layout/chevron2"/>
    <dgm:cxn modelId="{CE41F785-A323-490F-A248-552131DD6AD0}" type="presParOf" srcId="{29207D23-37C7-4F98-B95E-EB5A7CC10D92}" destId="{C9967FCC-AF74-4E74-92F3-11D9B2127E9D}" srcOrd="1" destOrd="0" presId="urn:microsoft.com/office/officeart/2005/8/layout/chevron2"/>
    <dgm:cxn modelId="{72759858-323B-4649-9938-A8D7AD1B0C63}" type="presParOf" srcId="{33CE8BFF-E2FB-4738-8BC4-7B5662FD5CD6}" destId="{3E043012-DA24-4984-B8E3-6517991BA070}" srcOrd="3" destOrd="0" presId="urn:microsoft.com/office/officeart/2005/8/layout/chevron2"/>
    <dgm:cxn modelId="{8B1EB091-F95C-43EA-829C-765980E45108}" type="presParOf" srcId="{33CE8BFF-E2FB-4738-8BC4-7B5662FD5CD6}" destId="{ED9F81CE-6599-4734-BFD9-0459F5E71195}" srcOrd="4" destOrd="0" presId="urn:microsoft.com/office/officeart/2005/8/layout/chevron2"/>
    <dgm:cxn modelId="{31FE5A57-E961-4F77-B327-10E3CA3236A0}" type="presParOf" srcId="{ED9F81CE-6599-4734-BFD9-0459F5E71195}" destId="{B159A1CD-5A06-4030-8E4D-CB2495C6F418}" srcOrd="0" destOrd="0" presId="urn:microsoft.com/office/officeart/2005/8/layout/chevron2"/>
    <dgm:cxn modelId="{E687858C-101D-45ED-BEF2-13426907873F}" type="presParOf" srcId="{ED9F81CE-6599-4734-BFD9-0459F5E71195}" destId="{5F79C67C-51A7-455A-ADAF-51A8ACC481E7}" srcOrd="1" destOrd="0" presId="urn:microsoft.com/office/officeart/2005/8/layout/chevron2"/>
    <dgm:cxn modelId="{501A9365-A953-4AFB-A5EB-D6FBA1B742B0}" type="presParOf" srcId="{33CE8BFF-E2FB-4738-8BC4-7B5662FD5CD6}" destId="{EC5E0333-351A-4D2E-8E1E-0460726E1092}" srcOrd="5" destOrd="0" presId="urn:microsoft.com/office/officeart/2005/8/layout/chevron2"/>
    <dgm:cxn modelId="{C24D8816-8C07-453A-8B3E-CD736B9AAECE}" type="presParOf" srcId="{33CE8BFF-E2FB-4738-8BC4-7B5662FD5CD6}" destId="{A6FF7D30-04F6-4A00-AC2C-3795710017C0}" srcOrd="6" destOrd="0" presId="urn:microsoft.com/office/officeart/2005/8/layout/chevron2"/>
    <dgm:cxn modelId="{E7D5FC6E-818A-454D-AF50-61586107AB20}" type="presParOf" srcId="{A6FF7D30-04F6-4A00-AC2C-3795710017C0}" destId="{8A638DAC-C3F1-4018-998E-76E316018A45}" srcOrd="0" destOrd="0" presId="urn:microsoft.com/office/officeart/2005/8/layout/chevron2"/>
    <dgm:cxn modelId="{400D27B0-B886-44C9-AE0D-BC7A752C3058}" type="presParOf" srcId="{A6FF7D30-04F6-4A00-AC2C-3795710017C0}" destId="{E141ADB4-4D4F-44AB-874E-C82C5070C73B}" srcOrd="1" destOrd="0" presId="urn:microsoft.com/office/officeart/2005/8/layout/chevron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55D55-4D0E-43D3-8A77-1ACEF7121DED}">
      <dsp:nvSpPr>
        <dsp:cNvPr id="0" name=""/>
        <dsp:cNvSpPr/>
      </dsp:nvSpPr>
      <dsp:spPr>
        <a:xfrm rot="5400000">
          <a:off x="-410615" y="422207"/>
          <a:ext cx="2737435" cy="1916204"/>
        </a:xfrm>
        <a:prstGeom prst="chevron">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small" spc="300" baseline="0" dirty="0"/>
            <a:t>Modeling</a:t>
          </a:r>
        </a:p>
      </dsp:txBody>
      <dsp:txXfrm rot="-5400000">
        <a:off x="1" y="969693"/>
        <a:ext cx="1916204" cy="821231"/>
      </dsp:txXfrm>
    </dsp:sp>
    <dsp:sp modelId="{080DFCD9-DA49-4F09-B8C4-28FAF2B9DACA}">
      <dsp:nvSpPr>
        <dsp:cNvPr id="0" name=""/>
        <dsp:cNvSpPr/>
      </dsp:nvSpPr>
      <dsp:spPr>
        <a:xfrm rot="5400000">
          <a:off x="4296696" y="-2368900"/>
          <a:ext cx="1779333" cy="6540317"/>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3D Object Creation</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Materials/Textures</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3D Object Optimization</a:t>
          </a:r>
        </a:p>
      </dsp:txBody>
      <dsp:txXfrm rot="-5400000">
        <a:off x="1916204" y="98452"/>
        <a:ext cx="6453457" cy="1605613"/>
      </dsp:txXfrm>
    </dsp:sp>
    <dsp:sp modelId="{002BD6F1-0F99-4430-9C7C-8493BA2591F6}">
      <dsp:nvSpPr>
        <dsp:cNvPr id="0" name=""/>
        <dsp:cNvSpPr/>
      </dsp:nvSpPr>
      <dsp:spPr>
        <a:xfrm rot="5400000">
          <a:off x="-410615" y="2655906"/>
          <a:ext cx="2737435" cy="1916204"/>
        </a:xfrm>
        <a:prstGeom prst="chevron">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solidFill>
            <a:schemeClr val="accent4">
              <a:hueOff val="3714325"/>
              <a:satOff val="13208"/>
              <a:lumOff val="2986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small" spc="300" baseline="0" dirty="0"/>
            <a:t>Game Engine</a:t>
          </a:r>
        </a:p>
      </dsp:txBody>
      <dsp:txXfrm rot="-5400000">
        <a:off x="1" y="3203392"/>
        <a:ext cx="1916204" cy="821231"/>
      </dsp:txXfrm>
    </dsp:sp>
    <dsp:sp modelId="{C9967FCC-AF74-4E74-92F3-11D9B2127E9D}">
      <dsp:nvSpPr>
        <dsp:cNvPr id="0" name=""/>
        <dsp:cNvSpPr/>
      </dsp:nvSpPr>
      <dsp:spPr>
        <a:xfrm rot="5400000">
          <a:off x="4296696" y="-135125"/>
          <a:ext cx="1779333" cy="6540317"/>
        </a:xfrm>
        <a:prstGeom prst="round2SameRect">
          <a:avLst/>
        </a:prstGeom>
        <a:solidFill>
          <a:schemeClr val="lt1">
            <a:alpha val="90000"/>
            <a:hueOff val="0"/>
            <a:satOff val="0"/>
            <a:lumOff val="0"/>
            <a:alphaOff val="0"/>
          </a:schemeClr>
        </a:solidFill>
        <a:ln w="9525" cap="flat" cmpd="sng" algn="ctr">
          <a:solidFill>
            <a:schemeClr val="accent4">
              <a:hueOff val="3714325"/>
              <a:satOff val="13208"/>
              <a:lumOff val="2986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Environment Creation</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Object Placement</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World Properties</a:t>
          </a:r>
        </a:p>
      </dsp:txBody>
      <dsp:txXfrm rot="-5400000">
        <a:off x="1916204" y="2332227"/>
        <a:ext cx="6453457" cy="1605613"/>
      </dsp:txXfrm>
    </dsp:sp>
    <dsp:sp modelId="{B159A1CD-5A06-4030-8E4D-CB2495C6F418}">
      <dsp:nvSpPr>
        <dsp:cNvPr id="0" name=""/>
        <dsp:cNvSpPr/>
      </dsp:nvSpPr>
      <dsp:spPr>
        <a:xfrm rot="5400000">
          <a:off x="-410615" y="4856947"/>
          <a:ext cx="2737435" cy="1916204"/>
        </a:xfrm>
        <a:prstGeom prst="chevron">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solidFill>
            <a:schemeClr val="accent4">
              <a:hueOff val="7428649"/>
              <a:satOff val="26416"/>
              <a:lumOff val="5973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small" spc="300" baseline="0" dirty="0"/>
            <a:t>Logic</a:t>
          </a:r>
        </a:p>
      </dsp:txBody>
      <dsp:txXfrm rot="-5400000">
        <a:off x="1" y="5404433"/>
        <a:ext cx="1916204" cy="821231"/>
      </dsp:txXfrm>
    </dsp:sp>
    <dsp:sp modelId="{5F79C67C-51A7-455A-ADAF-51A8ACC481E7}">
      <dsp:nvSpPr>
        <dsp:cNvPr id="0" name=""/>
        <dsp:cNvSpPr/>
      </dsp:nvSpPr>
      <dsp:spPr>
        <a:xfrm rot="5400000">
          <a:off x="4296696" y="2066388"/>
          <a:ext cx="1779333" cy="6540317"/>
        </a:xfrm>
        <a:prstGeom prst="round2SameRect">
          <a:avLst/>
        </a:prstGeom>
        <a:solidFill>
          <a:schemeClr val="lt1">
            <a:alpha val="90000"/>
            <a:hueOff val="0"/>
            <a:satOff val="0"/>
            <a:lumOff val="0"/>
            <a:alphaOff val="0"/>
          </a:schemeClr>
        </a:solidFill>
        <a:ln w="9525" cap="flat" cmpd="sng" algn="ctr">
          <a:solidFill>
            <a:schemeClr val="accent4">
              <a:hueOff val="7428649"/>
              <a:satOff val="26416"/>
              <a:lumOff val="5973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Setting Actor Functions</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Environment Responses</a:t>
          </a: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Objects Attributes</a:t>
          </a:r>
        </a:p>
      </dsp:txBody>
      <dsp:txXfrm rot="-5400000">
        <a:off x="1916204" y="4533740"/>
        <a:ext cx="6453457" cy="1605613"/>
      </dsp:txXfrm>
    </dsp:sp>
    <dsp:sp modelId="{8A638DAC-C3F1-4018-998E-76E316018A45}">
      <dsp:nvSpPr>
        <dsp:cNvPr id="0" name=""/>
        <dsp:cNvSpPr/>
      </dsp:nvSpPr>
      <dsp:spPr>
        <a:xfrm rot="5400000">
          <a:off x="-410615" y="7029273"/>
          <a:ext cx="2737435" cy="1916204"/>
        </a:xfrm>
        <a:prstGeom prst="chevron">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solidFill>
            <a:schemeClr val="accent4">
              <a:hueOff val="11142974"/>
              <a:satOff val="39624"/>
              <a:lumOff val="8960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small" spc="300" baseline="0" dirty="0"/>
            <a:t>Game</a:t>
          </a:r>
        </a:p>
        <a:p>
          <a:pPr marL="0" lvl="0" indent="0" algn="ctr" defTabSz="1244600">
            <a:lnSpc>
              <a:spcPct val="90000"/>
            </a:lnSpc>
            <a:spcBef>
              <a:spcPct val="0"/>
            </a:spcBef>
            <a:spcAft>
              <a:spcPct val="35000"/>
            </a:spcAft>
            <a:buNone/>
          </a:pPr>
          <a:r>
            <a:rPr lang="en-US" sz="2800" b="1" kern="1200" cap="small" spc="300" baseline="0" dirty="0"/>
            <a:t>Testing</a:t>
          </a:r>
        </a:p>
      </dsp:txBody>
      <dsp:txXfrm rot="-5400000">
        <a:off x="1" y="7576759"/>
        <a:ext cx="1916204" cy="821231"/>
      </dsp:txXfrm>
    </dsp:sp>
    <dsp:sp modelId="{E141ADB4-4D4F-44AB-874E-C82C5070C73B}">
      <dsp:nvSpPr>
        <dsp:cNvPr id="0" name=""/>
        <dsp:cNvSpPr/>
      </dsp:nvSpPr>
      <dsp:spPr>
        <a:xfrm rot="5400000">
          <a:off x="4296229" y="4233803"/>
          <a:ext cx="1780268" cy="6540317"/>
        </a:xfrm>
        <a:prstGeom prst="round2SameRect">
          <a:avLst/>
        </a:prstGeom>
        <a:solidFill>
          <a:schemeClr val="lt1">
            <a:alpha val="90000"/>
            <a:hueOff val="0"/>
            <a:satOff val="0"/>
            <a:lumOff val="0"/>
            <a:alphaOff val="0"/>
          </a:schemeClr>
        </a:solidFill>
        <a:ln w="9525" cap="flat" cmpd="sng" algn="ctr">
          <a:solidFill>
            <a:schemeClr val="accent4">
              <a:hueOff val="11142974"/>
              <a:satOff val="39624"/>
              <a:lumOff val="8960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Unit Testing</a:t>
          </a:r>
          <a:endParaRPr lang="en-US" sz="2800" b="0" kern="1200" cap="none" spc="300" baseline="0" dirty="0">
            <a:latin typeface="Candara" panose="020E0502030303020204" pitchFamily="34" charset="0"/>
          </a:endParaRPr>
        </a:p>
        <a:p>
          <a:pPr marL="285750" lvl="1" indent="-285750" algn="l" defTabSz="1244600">
            <a:lnSpc>
              <a:spcPct val="90000"/>
            </a:lnSpc>
            <a:spcBef>
              <a:spcPct val="0"/>
            </a:spcBef>
            <a:spcAft>
              <a:spcPct val="15000"/>
            </a:spcAft>
            <a:buChar char="•"/>
          </a:pPr>
          <a:r>
            <a:rPr lang="en-US" sz="2800" kern="1200" dirty="0">
              <a:latin typeface="Candara" panose="020E0502030303020204" pitchFamily="34" charset="0"/>
            </a:rPr>
            <a:t>Debugging</a:t>
          </a:r>
          <a:endParaRPr lang="en-US" sz="2800" b="0" kern="1200" cap="none" spc="300" baseline="0" dirty="0">
            <a:latin typeface="Candara" panose="020E0502030303020204" pitchFamily="34" charset="0"/>
          </a:endParaRPr>
        </a:p>
      </dsp:txBody>
      <dsp:txXfrm rot="-5400000">
        <a:off x="1916205" y="6700733"/>
        <a:ext cx="6453411" cy="16064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rgbClr val="000000"/>
              </a:buClr>
              <a:buSzPct val="116666"/>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SzPct val="77777"/>
              <a:buFont typeface="Arial"/>
              <a:buChar char="●"/>
              <a:defRPr sz="1800" b="0" i="0" u="none" strike="noStrike" cap="none"/>
            </a:lvl1pPr>
            <a:lvl2pPr marL="457200" marR="0" lvl="1" indent="0" algn="l" rtl="0">
              <a:spcBef>
                <a:spcPts val="0"/>
              </a:spcBef>
              <a:buSzPct val="77777"/>
              <a:buFont typeface="Arial"/>
              <a:buChar char="○"/>
              <a:defRPr sz="1800" b="0" i="0" u="none" strike="noStrike" cap="none"/>
            </a:lvl2pPr>
            <a:lvl3pPr marL="914400" marR="0" lvl="2" indent="0" algn="l" rtl="0">
              <a:spcBef>
                <a:spcPts val="0"/>
              </a:spcBef>
              <a:buSzPct val="77777"/>
              <a:buFont typeface="Arial"/>
              <a:buChar char="■"/>
              <a:defRPr sz="1800" b="0" i="0" u="none" strike="noStrike" cap="none"/>
            </a:lvl3pPr>
            <a:lvl4pPr marL="1371600" marR="0" lvl="3" indent="0" algn="l" rtl="0">
              <a:spcBef>
                <a:spcPts val="0"/>
              </a:spcBef>
              <a:buSzPct val="77777"/>
              <a:buFont typeface="Arial"/>
              <a:buChar char="●"/>
              <a:defRPr sz="1800" b="0" i="0" u="none" strike="noStrike" cap="none"/>
            </a:lvl4pPr>
            <a:lvl5pPr marL="1828800" marR="0" lvl="4" indent="0" algn="l" rtl="0">
              <a:spcBef>
                <a:spcPts val="0"/>
              </a:spcBef>
              <a:buSzPct val="77777"/>
              <a:buFont typeface="Arial"/>
              <a:buChar char="○"/>
              <a:defRPr sz="1800" b="0" i="0" u="none" strike="noStrike" cap="none"/>
            </a:lvl5pPr>
            <a:lvl6pPr marL="2286000" marR="0" lvl="5" indent="0" algn="l" rtl="0">
              <a:spcBef>
                <a:spcPts val="0"/>
              </a:spcBef>
              <a:buSzPct val="77777"/>
              <a:buFont typeface="Arial"/>
              <a:buChar char="■"/>
              <a:defRPr sz="1800" b="0" i="0" u="none" strike="noStrike" cap="none"/>
            </a:lvl6pPr>
            <a:lvl7pPr marL="2743200" marR="0" lvl="6" indent="0" algn="l" rtl="0">
              <a:spcBef>
                <a:spcPts val="0"/>
              </a:spcBef>
              <a:buSzPct val="77777"/>
              <a:buFont typeface="Arial"/>
              <a:buChar char="●"/>
              <a:defRPr sz="1800" b="0" i="0" u="none" strike="noStrike" cap="none"/>
            </a:lvl7pPr>
            <a:lvl8pPr marL="3200400" marR="0" lvl="7" indent="0" algn="l" rtl="0">
              <a:spcBef>
                <a:spcPts val="0"/>
              </a:spcBef>
              <a:buSzPct val="77777"/>
              <a:buFont typeface="Arial"/>
              <a:buChar char="○"/>
              <a:defRPr sz="1800" b="0" i="0" u="none" strike="noStrike" cap="none"/>
            </a:lvl8pPr>
            <a:lvl9pPr marL="3657600" marR="0" lvl="8" indent="0" algn="l" rtl="0">
              <a:spcBef>
                <a:spcPts val="0"/>
              </a:spcBef>
              <a:buSzPct val="77777"/>
              <a:buFont typeface="Arial"/>
              <a:buChar char="■"/>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01279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Font typeface="Arial"/>
              <a:buNone/>
            </a:pPr>
            <a:endParaRPr sz="1800" b="0" i="0" u="none" strike="noStrike" cap="none"/>
          </a:p>
        </p:txBody>
      </p:sp>
      <p:sp>
        <p:nvSpPr>
          <p:cNvPr id="87" name="Shape 87"/>
          <p:cNvSpPr txBox="1"/>
          <p:nvPr/>
        </p:nvSpPr>
        <p:spPr>
          <a:xfrm>
            <a:off x="3884612" y="8685211"/>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437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2" cy="28963938"/>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6" cy="9408458"/>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80"/>
            <a:ext cx="23043355" cy="11214847"/>
          </a:xfrm>
          <a:prstGeom prst="rect">
            <a:avLst/>
          </a:prstGeom>
          <a:noFill/>
          <a:ln>
            <a:noFill/>
          </a:ln>
        </p:spPr>
        <p:txBody>
          <a:bodyPr wrap="square" lIns="91425" tIns="91425" rIns="91425" bIns="91425" anchor="t" anchorCtr="0"/>
          <a:lstStyle>
            <a:lvl1pPr marL="0" marR="0" lvl="0" indent="0" algn="ctr" rtl="0">
              <a:lnSpc>
                <a:spcPct val="100000"/>
              </a:lnSpc>
              <a:spcBef>
                <a:spcPts val="3000"/>
              </a:spcBef>
              <a:spcAft>
                <a:spcPts val="0"/>
              </a:spcAft>
              <a:buClr>
                <a:schemeClr val="dk1"/>
              </a:buClr>
              <a:buSzPct val="100000"/>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SzPct val="100000"/>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SzPct val="100000"/>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9" y="16778673"/>
            <a:ext cx="37450058" cy="7406877"/>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8" cy="22106335"/>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8" cy="29627512"/>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8"/>
            <a:ext cx="19751276" cy="3626223"/>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700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6" cy="26333825"/>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4375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500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58333"/>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3"/>
            <a:ext cx="19751276" cy="5152464"/>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SzPct val="400000"/>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SzPct val="400000"/>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700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8" cy="37459024"/>
          </a:xfrm>
          <a:prstGeom prst="rect">
            <a:avLst/>
          </a:prstGeom>
          <a:noFill/>
          <a:ln>
            <a:noFill/>
          </a:ln>
        </p:spPr>
        <p:txBody>
          <a:bodyPr wrap="square" lIns="91425" tIns="91425" rIns="91425" bIns="91425" anchor="t" anchorCtr="0"/>
          <a:lstStyle>
            <a:lvl1pPr marL="1606550" marR="0" lvl="0" indent="-120015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992187"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77152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817563"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SzPct val="400000"/>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SzPct val="400000"/>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ct val="4000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SzPct val="400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SzPct val="4000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wrap="square"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8" cy="4094629"/>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ct val="4000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SzPct val="400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SzPct val="4000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8" cy="25287194"/>
          </a:xfrm>
          <a:prstGeom prst="rect">
            <a:avLst/>
          </a:prstGeom>
          <a:noFill/>
          <a:ln>
            <a:noFill/>
          </a:ln>
        </p:spPr>
        <p:txBody>
          <a:bodyPr wrap="square"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6" cy="28964965"/>
          </a:xfrm>
          <a:prstGeom prst="rect">
            <a:avLst/>
          </a:prstGeom>
          <a:noFill/>
          <a:ln>
            <a:noFill/>
          </a:ln>
        </p:spPr>
        <p:txBody>
          <a:bodyPr wrap="square"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2" y="10242177"/>
            <a:ext cx="14756606" cy="28964965"/>
          </a:xfrm>
          <a:prstGeom prst="rect">
            <a:avLst/>
          </a:prstGeom>
          <a:noFill/>
          <a:ln>
            <a:noFill/>
          </a:ln>
        </p:spPr>
        <p:txBody>
          <a:bodyPr wrap="square"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9" cy="8715934"/>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35000"/>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9" cy="9601200"/>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chemeClr val="dk1"/>
              </a:buClr>
              <a:buSzPct val="400000"/>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360"/>
              </a:spcBef>
              <a:spcAft>
                <a:spcPts val="0"/>
              </a:spcAft>
              <a:buClr>
                <a:schemeClr val="dk1"/>
              </a:buClr>
              <a:buSzPct val="4000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SzPct val="400000"/>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2" cy="28963938"/>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QuickStyle" Target="../diagrams/quickStyle1.xml"/><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diagramLayout" Target="../diagrams/layout1.xml"/><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Data" Target="../diagrams/data1.xml"/><Relationship Id="rId24" Type="http://schemas.openxmlformats.org/officeDocument/2006/relationships/image" Target="../media/image17.PNG"/><Relationship Id="rId5" Type="http://schemas.openxmlformats.org/officeDocument/2006/relationships/image" Target="../media/image3.png"/><Relationship Id="rId15" Type="http://schemas.microsoft.com/office/2007/relationships/diagramDrawing" Target="../diagrams/drawing1.xml"/><Relationship Id="rId23" Type="http://schemas.openxmlformats.org/officeDocument/2006/relationships/image" Target="../media/image16.PNG"/><Relationship Id="rId28"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diagramColors" Target="../diagrams/colors1.xml"/><Relationship Id="rId22" Type="http://schemas.openxmlformats.org/officeDocument/2006/relationships/image" Target="../media/image15.PN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15" name="Picture 14">
            <a:extLst>
              <a:ext uri="{FF2B5EF4-FFF2-40B4-BE49-F238E27FC236}">
                <a16:creationId xmlns:a16="http://schemas.microsoft.com/office/drawing/2014/main" id="{8186748F-A5AF-4CB2-BB1E-7037E198F962}"/>
              </a:ext>
            </a:extLst>
          </p:cNvPr>
          <p:cNvPicPr>
            <a:picLocks noChangeAspect="1"/>
          </p:cNvPicPr>
          <p:nvPr/>
        </p:nvPicPr>
        <p:blipFill>
          <a:blip r:embed="rId3">
            <a:duotone>
              <a:schemeClr val="accent3">
                <a:shade val="45000"/>
                <a:satMod val="135000"/>
              </a:schemeClr>
              <a:prstClr val="white"/>
            </a:duotone>
          </a:blip>
          <a:stretch>
            <a:fillRect/>
          </a:stretch>
        </p:blipFill>
        <p:spPr>
          <a:xfrm>
            <a:off x="4027583" y="36307362"/>
            <a:ext cx="4569615" cy="4569615"/>
          </a:xfrm>
          <a:prstGeom prst="rect">
            <a:avLst/>
          </a:prstGeom>
        </p:spPr>
      </p:pic>
      <p:pic>
        <p:nvPicPr>
          <p:cNvPr id="13" name="Picture 12">
            <a:extLst>
              <a:ext uri="{FF2B5EF4-FFF2-40B4-BE49-F238E27FC236}">
                <a16:creationId xmlns:a16="http://schemas.microsoft.com/office/drawing/2014/main" id="{B7963498-D32B-465E-8B2A-7EF997A16009}"/>
              </a:ext>
            </a:extLst>
          </p:cNvPr>
          <p:cNvPicPr>
            <a:picLocks noChangeAspect="1"/>
          </p:cNvPicPr>
          <p:nvPr/>
        </p:nvPicPr>
        <p:blipFill>
          <a:blip r:embed="rId4">
            <a:duotone>
              <a:schemeClr val="accent3">
                <a:shade val="45000"/>
                <a:satMod val="135000"/>
              </a:schemeClr>
              <a:prstClr val="white"/>
            </a:duotone>
          </a:blip>
          <a:stretch>
            <a:fillRect/>
          </a:stretch>
        </p:blipFill>
        <p:spPr>
          <a:xfrm>
            <a:off x="4007790" y="28855446"/>
            <a:ext cx="4876800" cy="4876800"/>
          </a:xfrm>
          <a:prstGeom prst="rect">
            <a:avLst/>
          </a:prstGeom>
        </p:spPr>
      </p:pic>
      <p:pic>
        <p:nvPicPr>
          <p:cNvPr id="11" name="Picture 10">
            <a:extLst>
              <a:ext uri="{FF2B5EF4-FFF2-40B4-BE49-F238E27FC236}">
                <a16:creationId xmlns:a16="http://schemas.microsoft.com/office/drawing/2014/main" id="{8B8B12F4-1668-4EFE-B3C5-200E21E14EA6}"/>
              </a:ext>
            </a:extLst>
          </p:cNvPr>
          <p:cNvPicPr>
            <a:picLocks noChangeAspect="1"/>
          </p:cNvPicPr>
          <p:nvPr/>
        </p:nvPicPr>
        <p:blipFill>
          <a:blip r:embed="rId5">
            <a:duotone>
              <a:schemeClr val="accent3">
                <a:shade val="45000"/>
                <a:satMod val="135000"/>
              </a:schemeClr>
              <a:prstClr val="white"/>
            </a:duotone>
          </a:blip>
          <a:stretch>
            <a:fillRect/>
          </a:stretch>
        </p:blipFill>
        <p:spPr>
          <a:xfrm>
            <a:off x="4189309" y="21991551"/>
            <a:ext cx="4513762" cy="4513762"/>
          </a:xfrm>
          <a:prstGeom prst="rect">
            <a:avLst/>
          </a:prstGeom>
        </p:spPr>
      </p:pic>
      <p:pic>
        <p:nvPicPr>
          <p:cNvPr id="9" name="Picture 8">
            <a:extLst>
              <a:ext uri="{FF2B5EF4-FFF2-40B4-BE49-F238E27FC236}">
                <a16:creationId xmlns:a16="http://schemas.microsoft.com/office/drawing/2014/main" id="{F505E473-8AD4-4D05-92AB-9F9131B35BAD}"/>
              </a:ext>
            </a:extLst>
          </p:cNvPr>
          <p:cNvPicPr>
            <a:picLocks noChangeAspect="1"/>
          </p:cNvPicPr>
          <p:nvPr/>
        </p:nvPicPr>
        <p:blipFill>
          <a:blip r:embed="rId6">
            <a:duotone>
              <a:schemeClr val="accent3">
                <a:shade val="45000"/>
                <a:satMod val="135000"/>
              </a:schemeClr>
              <a:prstClr val="white"/>
            </a:duotone>
          </a:blip>
          <a:stretch>
            <a:fillRect/>
          </a:stretch>
        </p:blipFill>
        <p:spPr>
          <a:xfrm>
            <a:off x="3873992" y="14882000"/>
            <a:ext cx="4876800" cy="4876800"/>
          </a:xfrm>
          <a:prstGeom prst="rect">
            <a:avLst/>
          </a:prstGeom>
        </p:spPr>
      </p:pic>
      <p:pic>
        <p:nvPicPr>
          <p:cNvPr id="7" name="Picture 6">
            <a:extLst>
              <a:ext uri="{FF2B5EF4-FFF2-40B4-BE49-F238E27FC236}">
                <a16:creationId xmlns:a16="http://schemas.microsoft.com/office/drawing/2014/main" id="{91A7BD95-F868-41C7-BC34-3AA36EE7CB2F}"/>
              </a:ext>
            </a:extLst>
          </p:cNvPr>
          <p:cNvPicPr>
            <a:picLocks noChangeAspect="1"/>
          </p:cNvPicPr>
          <p:nvPr/>
        </p:nvPicPr>
        <p:blipFill>
          <a:blip r:embed="rId7">
            <a:duotone>
              <a:schemeClr val="accent3">
                <a:shade val="45000"/>
                <a:satMod val="135000"/>
              </a:schemeClr>
              <a:prstClr val="white"/>
            </a:duotone>
          </a:blip>
          <a:stretch>
            <a:fillRect/>
          </a:stretch>
        </p:blipFill>
        <p:spPr>
          <a:xfrm>
            <a:off x="4189309" y="8153456"/>
            <a:ext cx="4427291" cy="4427291"/>
          </a:xfrm>
          <a:prstGeom prst="rect">
            <a:avLst/>
          </a:prstGeom>
        </p:spPr>
      </p:pic>
      <p:sp>
        <p:nvSpPr>
          <p:cNvPr id="95" name="Arrow: Left-Right-Up 94">
            <a:extLst>
              <a:ext uri="{FF2B5EF4-FFF2-40B4-BE49-F238E27FC236}">
                <a16:creationId xmlns:a16="http://schemas.microsoft.com/office/drawing/2014/main" id="{9E0E7DEA-A6DA-4D64-8107-890F076A9635}"/>
              </a:ext>
            </a:extLst>
          </p:cNvPr>
          <p:cNvSpPr/>
          <p:nvPr/>
        </p:nvSpPr>
        <p:spPr>
          <a:xfrm>
            <a:off x="25979169" y="28841504"/>
            <a:ext cx="1709778" cy="2248437"/>
          </a:xfrm>
          <a:prstGeom prst="leftRightUpArrow">
            <a:avLst>
              <a:gd name="adj1" fmla="val 15507"/>
              <a:gd name="adj2" fmla="val 19619"/>
              <a:gd name="adj3" fmla="val 25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Shape 90"/>
          <p:cNvSpPr txBox="1"/>
          <p:nvPr/>
        </p:nvSpPr>
        <p:spPr>
          <a:xfrm>
            <a:off x="990600" y="480078"/>
            <a:ext cx="30998174" cy="2164602"/>
          </a:xfrm>
          <a:prstGeom prst="rect">
            <a:avLst/>
          </a:prstGeom>
          <a:noFill/>
          <a:ln>
            <a:noFill/>
          </a:ln>
        </p:spPr>
        <p:txBody>
          <a:bodyPr wrap="square" lIns="98650" tIns="49325" rIns="98650" bIns="49325" anchor="t" anchorCtr="0">
            <a:noAutofit/>
          </a:bodyPr>
          <a:lstStyle/>
          <a:p>
            <a:pPr lvl="0">
              <a:buClr>
                <a:srgbClr val="3333CC"/>
              </a:buClr>
              <a:buSzPct val="25000"/>
            </a:pPr>
            <a:r>
              <a:rPr lang="en-US" sz="8000" b="1" dirty="0">
                <a:solidFill>
                  <a:srgbClr val="C00000"/>
                </a:solidFill>
                <a:latin typeface="Candara" panose="020E0502030303020204" pitchFamily="34" charset="0"/>
                <a:ea typeface="Adobe Fan Heiti Std B" panose="020B0700000000000000" pitchFamily="34" charset="-128"/>
              </a:rPr>
              <a:t>VR-Gaming to Broad Participation in CS 1.0</a:t>
            </a:r>
            <a:r>
              <a:rPr lang="en-US" sz="6800" b="1" dirty="0">
                <a:solidFill>
                  <a:srgbClr val="C00000"/>
                </a:solidFill>
                <a:latin typeface="Candara" panose="020E0502030303020204" pitchFamily="34" charset="0"/>
                <a:ea typeface="Adobe Fan Heiti Std B" panose="020B0700000000000000" pitchFamily="34" charset="-128"/>
              </a:rPr>
              <a:t> </a:t>
            </a:r>
            <a:endParaRPr lang="en-US" sz="6800" b="1" i="0" u="none" strike="noStrike" cap="none" dirty="0">
              <a:solidFill>
                <a:srgbClr val="C00000"/>
              </a:solidFill>
              <a:latin typeface="Candara" panose="020E0502030303020204" pitchFamily="34" charset="0"/>
              <a:ea typeface="Adobe Fan Heiti Std B" panose="020B0700000000000000" pitchFamily="34" charset="-128"/>
              <a:sym typeface="Arial"/>
            </a:endParaRPr>
          </a:p>
          <a:p>
            <a:pPr lvl="0">
              <a:buClr>
                <a:srgbClr val="3333CC"/>
              </a:buClr>
              <a:buSzPct val="25000"/>
            </a:pPr>
            <a:r>
              <a:rPr lang="en-US" sz="6000" b="1" dirty="0">
                <a:latin typeface="Times New Roman"/>
                <a:ea typeface="Times New Roman"/>
                <a:cs typeface="Times New Roman"/>
                <a:sym typeface="Times New Roman"/>
              </a:rPr>
              <a:t>VIP Senior, 2018, Spring</a:t>
            </a:r>
            <a:endParaRPr lang="en-US" sz="6000" b="1" dirty="0">
              <a:solidFill>
                <a:srgbClr val="3333CC"/>
              </a:solidFill>
            </a:endParaRPr>
          </a:p>
        </p:txBody>
      </p:sp>
      <p:sp>
        <p:nvSpPr>
          <p:cNvPr id="92" name="Shape 92"/>
          <p:cNvSpPr txBox="1"/>
          <p:nvPr/>
        </p:nvSpPr>
        <p:spPr>
          <a:xfrm>
            <a:off x="1433942" y="8184174"/>
            <a:ext cx="9938024" cy="4813635"/>
          </a:xfrm>
          <a:prstGeom prst="rect">
            <a:avLst/>
          </a:prstGeom>
          <a:noFill/>
          <a:ln>
            <a:noFill/>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lIns="182880" tIns="0" rIns="182880" bIns="0" anchor="t" anchorCtr="0">
            <a:noAutofit/>
          </a:bodyPr>
          <a:lstStyle/>
          <a:p>
            <a:pPr lvl="1" algn="ctr"/>
            <a:r>
              <a:rPr lang="en-US" sz="4300" b="0" i="0" u="none" strike="noStrike" cap="none" dirty="0">
                <a:solidFill>
                  <a:srgbClr val="336699"/>
                </a:solidFill>
                <a:latin typeface="Candara" panose="020E0502030303020204" pitchFamily="34" charset="0"/>
                <a:ea typeface="Arial"/>
                <a:cs typeface="Arial"/>
                <a:sym typeface="Arial"/>
              </a:rPr>
              <a:t>Computer Sci</a:t>
            </a:r>
            <a:r>
              <a:rPr lang="en-US" sz="4300" dirty="0">
                <a:solidFill>
                  <a:srgbClr val="336699"/>
                </a:solidFill>
                <a:latin typeface="Candara" panose="020E0502030303020204" pitchFamily="34" charset="0"/>
                <a:ea typeface="Arial"/>
                <a:cs typeface="Arial"/>
              </a:rPr>
              <a:t>ence (CS) is a major in high demand. Yet minorities who have recently graduated from high school do not show much interest in it. The STEM nature of Computer Science tends to challenge the abilities of those who pursue </a:t>
            </a:r>
            <a:r>
              <a:rPr lang="en-US" sz="4300">
                <a:solidFill>
                  <a:srgbClr val="336699"/>
                </a:solidFill>
                <a:latin typeface="Candara" panose="020E0502030303020204" pitchFamily="34" charset="0"/>
                <a:ea typeface="Arial"/>
                <a:cs typeface="Arial"/>
              </a:rPr>
              <a:t>the major.</a:t>
            </a:r>
            <a:endParaRPr lang="en-US" sz="4300" b="0" i="0" u="none" strike="noStrike" cap="none" dirty="0">
              <a:solidFill>
                <a:srgbClr val="336699"/>
              </a:solidFill>
              <a:latin typeface="Candara" panose="020E0502030303020204" pitchFamily="34" charset="0"/>
              <a:ea typeface="Arial"/>
              <a:cs typeface="Arial"/>
              <a:sym typeface="Arial"/>
            </a:endParaRPr>
          </a:p>
        </p:txBody>
      </p:sp>
      <p:sp>
        <p:nvSpPr>
          <p:cNvPr id="96" name="Shape 96"/>
          <p:cNvSpPr txBox="1"/>
          <p:nvPr/>
        </p:nvSpPr>
        <p:spPr>
          <a:xfrm>
            <a:off x="1433963" y="22084565"/>
            <a:ext cx="9938022" cy="4360729"/>
          </a:xfrm>
          <a:prstGeom prst="rect">
            <a:avLst/>
          </a:prstGeom>
          <a:noFill/>
          <a:ln>
            <a:noFill/>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lIns="182880" tIns="0" rIns="182880" bIns="0" anchor="t" anchorCtr="0">
            <a:noAutofit/>
          </a:bodyPr>
          <a:lstStyle/>
          <a:p>
            <a:pPr lvl="0" algn="ctr">
              <a:buClr>
                <a:srgbClr val="336699"/>
              </a:buClr>
              <a:buSzPct val="25000"/>
            </a:pPr>
            <a:r>
              <a:rPr lang="en-US" sz="4300" dirty="0">
                <a:solidFill>
                  <a:srgbClr val="336699"/>
                </a:solidFill>
                <a:latin typeface="Candara" panose="020E0502030303020204" pitchFamily="34" charset="0"/>
              </a:rPr>
              <a:t>Educational video games are developed to be instructional or tutorial based. Many of these systems seem to work when the player is interested into playing the game, but they do not invite those that are not interested in the subject.</a:t>
            </a:r>
            <a:endParaRPr sz="4300" b="1" i="0" u="none" strike="noStrike" cap="none" dirty="0">
              <a:solidFill>
                <a:srgbClr val="336699"/>
              </a:solidFill>
              <a:latin typeface="Candara" panose="020E0502030303020204" pitchFamily="34" charset="0"/>
              <a:ea typeface="Arial"/>
              <a:cs typeface="Arial"/>
              <a:sym typeface="Arial"/>
            </a:endParaRPr>
          </a:p>
        </p:txBody>
      </p:sp>
      <p:sp>
        <p:nvSpPr>
          <p:cNvPr id="106" name="Shape 106"/>
          <p:cNvSpPr txBox="1"/>
          <p:nvPr/>
        </p:nvSpPr>
        <p:spPr>
          <a:xfrm>
            <a:off x="1433961" y="14885550"/>
            <a:ext cx="9938023" cy="4857098"/>
          </a:xfrm>
          <a:prstGeom prst="rect">
            <a:avLst/>
          </a:prstGeom>
          <a:noFill/>
          <a:ln>
            <a:noFill/>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lIns="182880" tIns="0" rIns="182880" bIns="0" anchor="ctr" anchorCtr="0">
            <a:noAutofit/>
          </a:bodyPr>
          <a:lstStyle/>
          <a:p>
            <a:pPr lvl="0" algn="ctr">
              <a:buClr>
                <a:srgbClr val="336699"/>
              </a:buClr>
              <a:buSzPct val="25000"/>
            </a:pPr>
            <a:r>
              <a:rPr lang="en-US" sz="4300" dirty="0">
                <a:solidFill>
                  <a:srgbClr val="336699"/>
                </a:solidFill>
                <a:latin typeface="Candara" panose="020E0502030303020204" pitchFamily="34" charset="0"/>
              </a:rPr>
              <a:t>We propose “</a:t>
            </a:r>
            <a:r>
              <a:rPr lang="en-US" sz="4300" b="1" dirty="0">
                <a:solidFill>
                  <a:srgbClr val="336699"/>
                </a:solidFill>
                <a:latin typeface="Candara" panose="020E0502030303020204" pitchFamily="34" charset="0"/>
              </a:rPr>
              <a:t>Alchemist Escape</a:t>
            </a:r>
            <a:r>
              <a:rPr lang="en-US" sz="4300" dirty="0">
                <a:solidFill>
                  <a:srgbClr val="336699"/>
                </a:solidFill>
                <a:latin typeface="Candara" panose="020E0502030303020204" pitchFamily="34" charset="0"/>
              </a:rPr>
              <a:t>”. A complete Virtual Environment video game, which allows players to immerse entirely in a escape room scenario. Each room holds a basic concept of CS while maintaining the entertainment factor of any other video game.</a:t>
            </a:r>
            <a:endParaRPr sz="4100" b="0" i="0" u="none" strike="noStrike" cap="none" dirty="0">
              <a:solidFill>
                <a:srgbClr val="336699"/>
              </a:solidFill>
              <a:latin typeface="Arial"/>
              <a:ea typeface="Arial"/>
              <a:cs typeface="Arial"/>
              <a:sym typeface="Arial"/>
            </a:endParaRPr>
          </a:p>
        </p:txBody>
      </p:sp>
      <p:sp>
        <p:nvSpPr>
          <p:cNvPr id="107" name="Shape 107"/>
          <p:cNvSpPr txBox="1"/>
          <p:nvPr/>
        </p:nvSpPr>
        <p:spPr>
          <a:xfrm>
            <a:off x="-39914" y="41467098"/>
            <a:ext cx="32986254" cy="2494965"/>
          </a:xfrm>
          <a:prstGeom prst="rect">
            <a:avLst/>
          </a:prstGeom>
          <a:solidFill>
            <a:srgbClr val="C00000"/>
          </a:solidFill>
          <a:ln w="63500" cap="flat" cmpd="sng">
            <a:noFill/>
            <a:prstDash val="solid"/>
            <a:miter lim="8000"/>
            <a:headEnd type="none" w="med" len="med"/>
            <a:tailEnd type="none" w="med" len="med"/>
          </a:ln>
        </p:spPr>
        <p:txBody>
          <a:bodyPr wrap="square" lIns="91425" tIns="91425" rIns="91425" bIns="91425" anchor="t" anchorCtr="0">
            <a:noAutofit/>
          </a:bodyPr>
          <a:lstStyle/>
          <a:p>
            <a:pPr marL="0" lvl="0" indent="0" algn="ctr" rtl="0">
              <a:spcBef>
                <a:spcPts val="0"/>
              </a:spcBef>
              <a:buClr>
                <a:schemeClr val="dk1"/>
              </a:buClr>
              <a:buSzPct val="25000"/>
              <a:buFont typeface="Arial"/>
              <a:buNone/>
            </a:pPr>
            <a:endParaRPr lang="en-US" sz="1100" dirty="0">
              <a:solidFill>
                <a:schemeClr val="dk1"/>
              </a:solidFill>
            </a:endParaRPr>
          </a:p>
          <a:p>
            <a:pPr marL="0" lvl="0" indent="0" algn="ctr" rtl="0">
              <a:spcBef>
                <a:spcPts val="0"/>
              </a:spcBef>
              <a:buClr>
                <a:schemeClr val="dk1"/>
              </a:buClr>
              <a:buSzPct val="25000"/>
              <a:buFont typeface="Arial"/>
              <a:buNone/>
            </a:pPr>
            <a:r>
              <a:rPr lang="en-US" sz="3200" dirty="0">
                <a:solidFill>
                  <a:schemeClr val="bg1"/>
                </a:solidFill>
                <a:latin typeface="Candara" panose="020E0502030303020204" pitchFamily="34" charset="0"/>
              </a:rPr>
              <a:t>Copyright © 2018 - </a:t>
            </a:r>
            <a:r>
              <a:rPr lang="en-US" sz="3200" dirty="0" err="1">
                <a:solidFill>
                  <a:schemeClr val="bg1"/>
                </a:solidFill>
                <a:latin typeface="Candara" panose="020E0502030303020204" pitchFamily="34" charset="0"/>
              </a:rPr>
              <a:t>OpenHID</a:t>
            </a:r>
            <a:r>
              <a:rPr lang="en-US" sz="3200" dirty="0">
                <a:solidFill>
                  <a:schemeClr val="bg1"/>
                </a:solidFill>
                <a:latin typeface="Candara" panose="020E0502030303020204" pitchFamily="34" charset="0"/>
              </a:rPr>
              <a:t> – http://OpenHID.com</a:t>
            </a:r>
          </a:p>
          <a:p>
            <a:pPr marL="0" lvl="0" indent="0" algn="ctr" rtl="0">
              <a:spcBef>
                <a:spcPts val="0"/>
              </a:spcBef>
              <a:buClr>
                <a:schemeClr val="dk1"/>
              </a:buClr>
              <a:buSzPct val="25000"/>
              <a:buFont typeface="Arial"/>
              <a:buNone/>
            </a:pPr>
            <a:endParaRPr lang="en-US" sz="900" dirty="0">
              <a:solidFill>
                <a:schemeClr val="bg1"/>
              </a:solidFill>
              <a:latin typeface="Candara" panose="020E0502030303020204" pitchFamily="34" charset="0"/>
            </a:endParaRPr>
          </a:p>
          <a:p>
            <a:pPr marL="0" lvl="0" indent="0" algn="ctr" rtl="0">
              <a:spcBef>
                <a:spcPts val="0"/>
              </a:spcBef>
              <a:buClr>
                <a:schemeClr val="dk1"/>
              </a:buClr>
              <a:buSzPct val="25000"/>
              <a:buFont typeface="Arial"/>
              <a:buNone/>
            </a:pPr>
            <a:r>
              <a:rPr lang="en-US" sz="3200" dirty="0">
                <a:solidFill>
                  <a:schemeClr val="bg1"/>
                </a:solidFill>
                <a:latin typeface="Candara" panose="020E0502030303020204" pitchFamily="34" charset="0"/>
              </a:rPr>
              <a:t>Research material and support made possible by Dr. Francisco Ortega.</a:t>
            </a:r>
          </a:p>
          <a:p>
            <a:pPr marL="0" lvl="0" indent="0" algn="ctr" rtl="0">
              <a:spcBef>
                <a:spcPts val="0"/>
              </a:spcBef>
              <a:buClr>
                <a:schemeClr val="dk1"/>
              </a:buClr>
              <a:buSzPct val="25000"/>
              <a:buFont typeface="Arial"/>
              <a:buNone/>
            </a:pPr>
            <a:r>
              <a:rPr lang="en-US" sz="3200" dirty="0">
                <a:solidFill>
                  <a:schemeClr val="bg1"/>
                </a:solidFill>
                <a:latin typeface="Candara" panose="020E0502030303020204" pitchFamily="34" charset="0"/>
              </a:rPr>
              <a:t>Thanks to my family for all the support, My teammates Daniel Perez and Armando </a:t>
            </a:r>
            <a:r>
              <a:rPr lang="en-US" sz="3200" dirty="0" err="1">
                <a:solidFill>
                  <a:schemeClr val="bg1"/>
                </a:solidFill>
                <a:latin typeface="Candara" panose="020E0502030303020204" pitchFamily="34" charset="0"/>
              </a:rPr>
              <a:t>Carrasquillo</a:t>
            </a:r>
            <a:r>
              <a:rPr lang="en-US" sz="3200" dirty="0">
                <a:solidFill>
                  <a:schemeClr val="bg1"/>
                </a:solidFill>
                <a:latin typeface="Candara" panose="020E0502030303020204" pitchFamily="34" charset="0"/>
              </a:rPr>
              <a:t>, My girlfriend Paola </a:t>
            </a:r>
            <a:r>
              <a:rPr lang="en-US" sz="3200" dirty="0" err="1">
                <a:solidFill>
                  <a:schemeClr val="bg1"/>
                </a:solidFill>
                <a:latin typeface="Candara" panose="020E0502030303020204" pitchFamily="34" charset="0"/>
              </a:rPr>
              <a:t>Jiron</a:t>
            </a:r>
            <a:r>
              <a:rPr lang="en-US" sz="3200" dirty="0">
                <a:solidFill>
                  <a:schemeClr val="bg1"/>
                </a:solidFill>
                <a:latin typeface="Candara" panose="020E0502030303020204" pitchFamily="34" charset="0"/>
              </a:rPr>
              <a:t> and friends </a:t>
            </a:r>
            <a:br>
              <a:rPr lang="en-US" sz="3200" dirty="0">
                <a:solidFill>
                  <a:schemeClr val="bg1"/>
                </a:solidFill>
                <a:latin typeface="Candara" panose="020E0502030303020204" pitchFamily="34" charset="0"/>
              </a:rPr>
            </a:br>
            <a:r>
              <a:rPr lang="en-US" sz="3200" dirty="0">
                <a:solidFill>
                  <a:schemeClr val="bg1"/>
                </a:solidFill>
                <a:latin typeface="Candara" panose="020E0502030303020204" pitchFamily="34" charset="0"/>
              </a:rPr>
              <a:t>Alban Delamare, Ray Chang-Lau and, Hamilton </a:t>
            </a:r>
            <a:r>
              <a:rPr lang="en-US" sz="3200" dirty="0" err="1">
                <a:solidFill>
                  <a:schemeClr val="bg1"/>
                </a:solidFill>
                <a:latin typeface="Candara" panose="020E0502030303020204" pitchFamily="34" charset="0"/>
              </a:rPr>
              <a:t>Chevez</a:t>
            </a:r>
            <a:r>
              <a:rPr lang="en-US" sz="3000" dirty="0">
                <a:solidFill>
                  <a:schemeClr val="bg1"/>
                </a:solidFill>
              </a:rPr>
              <a:t>.</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23067" y="781994"/>
            <a:ext cx="7622446" cy="1560769"/>
          </a:xfrm>
          <a:prstGeom prst="rect">
            <a:avLst/>
          </a:prstGeom>
        </p:spPr>
      </p:pic>
      <p:sp>
        <p:nvSpPr>
          <p:cNvPr id="17" name="Rectangle 16"/>
          <p:cNvSpPr/>
          <p:nvPr/>
        </p:nvSpPr>
        <p:spPr>
          <a:xfrm>
            <a:off x="1183754" y="28488065"/>
            <a:ext cx="10257313" cy="580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buClr>
                <a:srgbClr val="336699"/>
              </a:buClr>
              <a:buSzPct val="100000"/>
            </a:pPr>
            <a:r>
              <a:rPr lang="en-US" sz="4300" dirty="0">
                <a:solidFill>
                  <a:srgbClr val="336699"/>
                </a:solidFill>
                <a:latin typeface="Candara" panose="020E0502030303020204" pitchFamily="34" charset="0"/>
              </a:rPr>
              <a:t>Tasks completed for </a:t>
            </a:r>
            <a:r>
              <a:rPr lang="en-US" sz="4300" b="1" dirty="0">
                <a:solidFill>
                  <a:srgbClr val="336699"/>
                </a:solidFill>
                <a:latin typeface="Candara" panose="020E0502030303020204" pitchFamily="34" charset="0"/>
              </a:rPr>
              <a:t>Alchemist Escape</a:t>
            </a:r>
            <a:r>
              <a:rPr lang="en-US" sz="4300" dirty="0">
                <a:solidFill>
                  <a:srgbClr val="336699"/>
                </a:solidFill>
                <a:latin typeface="Candara" panose="020E0502030303020204" pitchFamily="34" charset="0"/>
              </a:rPr>
              <a:t>:</a:t>
            </a:r>
          </a:p>
          <a:p>
            <a:pPr marL="571500" lvl="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Logic – Book (object) verification</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Logic – Puzzle failure (User Notification)</a:t>
            </a:r>
            <a:endParaRPr lang="en-US" sz="4300" dirty="0">
              <a:solidFill>
                <a:srgbClr val="336699"/>
              </a:solidFill>
              <a:latin typeface="Candara" panose="020E0502030303020204" pitchFamily="34" charset="0"/>
            </a:endParaRP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Logic – Puzzle Completion / Reset</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Logic – Achievements</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Function – Graber system for PC version</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Game Environment Architecture</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Testing and Debugging</a:t>
            </a:r>
            <a:endParaRPr lang="en-US" sz="4300" dirty="0"/>
          </a:p>
        </p:txBody>
      </p:sp>
      <p:pic>
        <p:nvPicPr>
          <p:cNvPr id="28" name="Picture 2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834290" y="42001878"/>
            <a:ext cx="4544071" cy="1425403"/>
          </a:xfrm>
          <a:prstGeom prst="rect">
            <a:avLst/>
          </a:prstGeom>
        </p:spPr>
      </p:pic>
      <p:pic>
        <p:nvPicPr>
          <p:cNvPr id="30" name="Picture 2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77317" y="41785891"/>
            <a:ext cx="1958509" cy="1958509"/>
          </a:xfrm>
          <a:prstGeom prst="rect">
            <a:avLst/>
          </a:prstGeom>
        </p:spPr>
      </p:pic>
      <p:graphicFrame>
        <p:nvGraphicFramePr>
          <p:cNvPr id="21" name="Diagram 20"/>
          <p:cNvGraphicFramePr/>
          <p:nvPr>
            <p:extLst>
              <p:ext uri="{D42A27DB-BD31-4B8C-83A1-F6EECF244321}">
                <p14:modId xmlns:p14="http://schemas.microsoft.com/office/powerpoint/2010/main" val="543500613"/>
              </p:ext>
            </p:extLst>
          </p:nvPr>
        </p:nvGraphicFramePr>
        <p:xfrm>
          <a:off x="12457103" y="27020436"/>
          <a:ext cx="8456522" cy="1053941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487308" y="33418949"/>
            <a:ext cx="2247767" cy="2324963"/>
          </a:xfrm>
          <a:prstGeom prst="rect">
            <a:avLst/>
          </a:prstGeom>
          <a:ln>
            <a:noFill/>
          </a:ln>
          <a:effectLst>
            <a:outerShdw blurRad="292100" dist="139700" dir="2700000" algn="tl" rotWithShape="0">
              <a:srgbClr val="333333">
                <a:alpha val="65000"/>
              </a:srgbClr>
            </a:outerShdw>
          </a:effectLst>
        </p:spPr>
      </p:pic>
      <p:sp>
        <p:nvSpPr>
          <p:cNvPr id="50" name="Shape 90"/>
          <p:cNvSpPr txBox="1"/>
          <p:nvPr/>
        </p:nvSpPr>
        <p:spPr>
          <a:xfrm>
            <a:off x="2907778" y="3300303"/>
            <a:ext cx="6826157" cy="2284179"/>
          </a:xfrm>
          <a:prstGeom prst="rect">
            <a:avLst/>
          </a:prstGeom>
          <a:noFill/>
          <a:ln>
            <a:noFill/>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33CC"/>
              </a:buClr>
              <a:buSzPct val="25000"/>
              <a:buFont typeface="Arial"/>
              <a:buNone/>
            </a:pPr>
            <a:r>
              <a:rPr lang="en-US" sz="4000" b="0" i="0" u="none" strike="noStrike" cap="none" dirty="0">
                <a:solidFill>
                  <a:srgbClr val="C00000"/>
                </a:solidFill>
                <a:sym typeface="Arial"/>
              </a:rPr>
              <a:t>Santiago Bolivar</a:t>
            </a:r>
          </a:p>
          <a:p>
            <a:pPr marL="0" marR="0" lvl="0" indent="0" algn="ctr" rtl="0">
              <a:lnSpc>
                <a:spcPct val="100000"/>
              </a:lnSpc>
              <a:spcBef>
                <a:spcPts val="0"/>
              </a:spcBef>
              <a:spcAft>
                <a:spcPts val="0"/>
              </a:spcAft>
              <a:buClr>
                <a:srgbClr val="3333CC"/>
              </a:buClr>
              <a:buSzPct val="25000"/>
              <a:buFont typeface="Arial"/>
              <a:buNone/>
            </a:pPr>
            <a:r>
              <a:rPr lang="en-US" sz="3600" dirty="0">
                <a:solidFill>
                  <a:srgbClr val="C00000"/>
                </a:solidFill>
              </a:rPr>
              <a:t>sboli001@fiu.edu</a:t>
            </a:r>
            <a:endParaRPr lang="en-US" sz="3600" b="0" i="0" u="none" strike="noStrike" cap="none" dirty="0">
              <a:solidFill>
                <a:srgbClr val="C00000"/>
              </a:solidFill>
              <a:sym typeface="Arial"/>
            </a:endParaRPr>
          </a:p>
          <a:p>
            <a:pPr marL="0" marR="0" lvl="0" indent="0" algn="ctr" rtl="0">
              <a:lnSpc>
                <a:spcPct val="100000"/>
              </a:lnSpc>
              <a:spcBef>
                <a:spcPts val="0"/>
              </a:spcBef>
              <a:spcAft>
                <a:spcPts val="0"/>
              </a:spcAft>
              <a:buClr>
                <a:srgbClr val="3333CC"/>
              </a:buClr>
              <a:buSzPct val="25000"/>
              <a:buFont typeface="Arial"/>
              <a:buNone/>
            </a:pPr>
            <a:r>
              <a:rPr lang="en-US" sz="3600" b="0" i="0" u="none" strike="noStrike" cap="none" dirty="0">
                <a:solidFill>
                  <a:srgbClr val="C00000"/>
                </a:solidFill>
                <a:sym typeface="Arial"/>
              </a:rPr>
              <a:t>Florida International University</a:t>
            </a:r>
          </a:p>
          <a:p>
            <a:pPr marL="0" marR="0" lvl="0" indent="0" algn="ctr" rtl="0">
              <a:lnSpc>
                <a:spcPct val="100000"/>
              </a:lnSpc>
              <a:spcBef>
                <a:spcPts val="0"/>
              </a:spcBef>
              <a:spcAft>
                <a:spcPts val="0"/>
              </a:spcAft>
              <a:buClr>
                <a:srgbClr val="3333CC"/>
              </a:buClr>
              <a:buSzPct val="25000"/>
              <a:buFont typeface="Arial"/>
              <a:buNone/>
            </a:pPr>
            <a:r>
              <a:rPr lang="en-US" sz="3600" b="1" dirty="0">
                <a:solidFill>
                  <a:srgbClr val="C00000"/>
                </a:solidFill>
              </a:rPr>
              <a:t>Student</a:t>
            </a:r>
            <a:endParaRPr lang="en-US" sz="3600" b="1" i="0" u="none" strike="noStrike" cap="none" dirty="0">
              <a:solidFill>
                <a:srgbClr val="C00000"/>
              </a:solidFill>
              <a:sym typeface="Arial"/>
            </a:endParaRPr>
          </a:p>
        </p:txBody>
      </p:sp>
      <p:sp>
        <p:nvSpPr>
          <p:cNvPr id="51" name="Shape 90"/>
          <p:cNvSpPr txBox="1"/>
          <p:nvPr/>
        </p:nvSpPr>
        <p:spPr>
          <a:xfrm>
            <a:off x="13121334" y="3298482"/>
            <a:ext cx="6826157" cy="2286000"/>
          </a:xfrm>
          <a:prstGeom prst="rect">
            <a:avLst/>
          </a:prstGeom>
          <a:noFill/>
          <a:ln>
            <a:noFill/>
          </a:ln>
        </p:spPr>
        <p:txBody>
          <a:bodyPr wrap="square" lIns="98650" tIns="49325" rIns="98650" bIns="49325" anchor="t" anchorCtr="0">
            <a:noAutofit/>
          </a:bodyPr>
          <a:lstStyle/>
          <a:p>
            <a:pPr lvl="0" algn="ctr">
              <a:buClr>
                <a:srgbClr val="3333CC"/>
              </a:buClr>
              <a:buSzPct val="25000"/>
            </a:pPr>
            <a:r>
              <a:rPr lang="en-US" sz="4000" b="0" u="none" strike="noStrike" cap="none" dirty="0">
                <a:solidFill>
                  <a:srgbClr val="C00000"/>
                </a:solidFill>
                <a:sym typeface="Arial"/>
              </a:rPr>
              <a:t>Francisco Ortega</a:t>
            </a:r>
          </a:p>
          <a:p>
            <a:pPr lvl="0" algn="ctr">
              <a:buClr>
                <a:srgbClr val="3333CC"/>
              </a:buClr>
              <a:buSzPct val="25000"/>
            </a:pPr>
            <a:r>
              <a:rPr lang="en-US" sz="3600" dirty="0">
                <a:solidFill>
                  <a:srgbClr val="C00000"/>
                </a:solidFill>
              </a:rPr>
              <a:t>fortega@fiu.edu</a:t>
            </a:r>
          </a:p>
          <a:p>
            <a:pPr lvl="0" algn="ctr">
              <a:buClr>
                <a:srgbClr val="3333CC"/>
              </a:buClr>
              <a:buSzPct val="25000"/>
            </a:pPr>
            <a:r>
              <a:rPr lang="en-US" sz="3600" dirty="0">
                <a:solidFill>
                  <a:srgbClr val="C00000"/>
                </a:solidFill>
              </a:rPr>
              <a:t>Florida International University</a:t>
            </a:r>
          </a:p>
          <a:p>
            <a:pPr lvl="0" algn="ctr">
              <a:buClr>
                <a:srgbClr val="3333CC"/>
              </a:buClr>
              <a:buSzPct val="25000"/>
            </a:pPr>
            <a:r>
              <a:rPr lang="en-US" sz="3600" b="1" dirty="0">
                <a:solidFill>
                  <a:srgbClr val="C00000"/>
                </a:solidFill>
              </a:rPr>
              <a:t>Mentor / Professor</a:t>
            </a:r>
            <a:endParaRPr lang="en-US" sz="3600" b="0" i="0" u="none" strike="noStrike" cap="none" dirty="0">
              <a:solidFill>
                <a:srgbClr val="C00000"/>
              </a:solidFill>
              <a:sym typeface="Arial"/>
            </a:endParaRPr>
          </a:p>
        </p:txBody>
      </p:sp>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390504" y="26975107"/>
            <a:ext cx="2361291" cy="193035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518580" y="28897041"/>
            <a:ext cx="2525673" cy="2496248"/>
          </a:xfrm>
          <a:prstGeom prst="rect">
            <a:avLst/>
          </a:prstGeom>
          <a:ln>
            <a:noFill/>
          </a:ln>
          <a:effectLst>
            <a:outerShdw blurRad="292100" dist="139700" dir="2700000" algn="tl" rotWithShape="0">
              <a:srgbClr val="333333">
                <a:alpha val="65000"/>
              </a:srgbClr>
            </a:outerShdw>
          </a:effectLst>
        </p:spPr>
      </p:pic>
      <p:sp>
        <p:nvSpPr>
          <p:cNvPr id="18" name="Rectangle: Rounded Corners 17">
            <a:extLst>
              <a:ext uri="{FF2B5EF4-FFF2-40B4-BE49-F238E27FC236}">
                <a16:creationId xmlns:a16="http://schemas.microsoft.com/office/drawing/2014/main" id="{9A19FEF6-6966-48A1-B55A-5D0BF3DCBBAD}"/>
              </a:ext>
            </a:extLst>
          </p:cNvPr>
          <p:cNvSpPr/>
          <p:nvPr/>
        </p:nvSpPr>
        <p:spPr>
          <a:xfrm>
            <a:off x="1433945" y="6423679"/>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Problem</a:t>
            </a:r>
            <a:endParaRPr lang="en-US" sz="5400" dirty="0">
              <a:latin typeface="Candara" panose="020E0502030303020204" pitchFamily="34" charset="0"/>
            </a:endParaRPr>
          </a:p>
        </p:txBody>
      </p:sp>
      <p:sp>
        <p:nvSpPr>
          <p:cNvPr id="53" name="Rectangle: Rounded Corners 52">
            <a:extLst>
              <a:ext uri="{FF2B5EF4-FFF2-40B4-BE49-F238E27FC236}">
                <a16:creationId xmlns:a16="http://schemas.microsoft.com/office/drawing/2014/main" id="{34EA60E7-C168-4D42-BBB8-B01354358D1E}"/>
              </a:ext>
            </a:extLst>
          </p:cNvPr>
          <p:cNvSpPr/>
          <p:nvPr/>
        </p:nvSpPr>
        <p:spPr>
          <a:xfrm>
            <a:off x="1433945" y="13065431"/>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Solution</a:t>
            </a:r>
          </a:p>
        </p:txBody>
      </p:sp>
      <p:sp>
        <p:nvSpPr>
          <p:cNvPr id="54" name="Rectangle: Rounded Corners 53">
            <a:extLst>
              <a:ext uri="{FF2B5EF4-FFF2-40B4-BE49-F238E27FC236}">
                <a16:creationId xmlns:a16="http://schemas.microsoft.com/office/drawing/2014/main" id="{24CD1DD7-984C-4184-AE03-9B1D8E47EF5C}"/>
              </a:ext>
            </a:extLst>
          </p:cNvPr>
          <p:cNvSpPr/>
          <p:nvPr/>
        </p:nvSpPr>
        <p:spPr>
          <a:xfrm>
            <a:off x="1433945" y="20063488"/>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Current System</a:t>
            </a:r>
          </a:p>
        </p:txBody>
      </p:sp>
      <p:sp>
        <p:nvSpPr>
          <p:cNvPr id="55" name="Rectangle: Rounded Corners 54">
            <a:extLst>
              <a:ext uri="{FF2B5EF4-FFF2-40B4-BE49-F238E27FC236}">
                <a16:creationId xmlns:a16="http://schemas.microsoft.com/office/drawing/2014/main" id="{EF1D7EDA-EA1F-43BD-923F-B196DA33E106}"/>
              </a:ext>
            </a:extLst>
          </p:cNvPr>
          <p:cNvSpPr/>
          <p:nvPr/>
        </p:nvSpPr>
        <p:spPr>
          <a:xfrm>
            <a:off x="1433945" y="26821940"/>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Contribution</a:t>
            </a:r>
            <a:endParaRPr lang="en-US" sz="5400" dirty="0">
              <a:latin typeface="Candara" panose="020E0502030303020204" pitchFamily="34" charset="0"/>
            </a:endParaRPr>
          </a:p>
        </p:txBody>
      </p:sp>
      <p:sp>
        <p:nvSpPr>
          <p:cNvPr id="64" name="Rectangle: Rounded Corners 63">
            <a:extLst>
              <a:ext uri="{FF2B5EF4-FFF2-40B4-BE49-F238E27FC236}">
                <a16:creationId xmlns:a16="http://schemas.microsoft.com/office/drawing/2014/main" id="{65212080-01A9-4CEB-BB60-77E661F5EBCD}"/>
              </a:ext>
            </a:extLst>
          </p:cNvPr>
          <p:cNvSpPr/>
          <p:nvPr/>
        </p:nvSpPr>
        <p:spPr>
          <a:xfrm>
            <a:off x="1433944" y="34428559"/>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Future Work</a:t>
            </a:r>
            <a:endParaRPr lang="en-US" sz="5400" dirty="0">
              <a:latin typeface="Candara" panose="020E0502030303020204" pitchFamily="34" charset="0"/>
            </a:endParaRPr>
          </a:p>
        </p:txBody>
      </p:sp>
      <p:sp>
        <p:nvSpPr>
          <p:cNvPr id="74" name="Shape 90">
            <a:extLst>
              <a:ext uri="{FF2B5EF4-FFF2-40B4-BE49-F238E27FC236}">
                <a16:creationId xmlns:a16="http://schemas.microsoft.com/office/drawing/2014/main" id="{AE7BEAFA-F247-47FC-A6C8-2ED7EBB1BD36}"/>
              </a:ext>
            </a:extLst>
          </p:cNvPr>
          <p:cNvSpPr txBox="1"/>
          <p:nvPr/>
        </p:nvSpPr>
        <p:spPr>
          <a:xfrm>
            <a:off x="22887533" y="3300303"/>
            <a:ext cx="6826157" cy="2286000"/>
          </a:xfrm>
          <a:prstGeom prst="rect">
            <a:avLst/>
          </a:prstGeom>
          <a:noFill/>
          <a:ln>
            <a:noFill/>
          </a:ln>
        </p:spPr>
        <p:txBody>
          <a:bodyPr wrap="square" lIns="98650" tIns="49325" rIns="98650" bIns="49325" anchor="t" anchorCtr="0">
            <a:noAutofit/>
          </a:bodyPr>
          <a:lstStyle/>
          <a:p>
            <a:pPr lvl="0" algn="ctr">
              <a:buClr>
                <a:srgbClr val="3333CC"/>
              </a:buClr>
              <a:buSzPct val="25000"/>
            </a:pPr>
            <a:r>
              <a:rPr lang="en-US" sz="4000" b="0" u="none" strike="noStrike" cap="none" dirty="0">
                <a:solidFill>
                  <a:srgbClr val="C00000"/>
                </a:solidFill>
                <a:sym typeface="Arial"/>
              </a:rPr>
              <a:t>Masoud </a:t>
            </a:r>
            <a:r>
              <a:rPr lang="en-US" sz="4000" b="0" u="none" strike="noStrike" cap="none" dirty="0" err="1">
                <a:solidFill>
                  <a:srgbClr val="C00000"/>
                </a:solidFill>
                <a:sym typeface="Arial"/>
              </a:rPr>
              <a:t>Sadjadi</a:t>
            </a:r>
            <a:endParaRPr lang="en-US" sz="4000" b="0" u="none" strike="noStrike" cap="none" dirty="0">
              <a:solidFill>
                <a:srgbClr val="C00000"/>
              </a:solidFill>
              <a:sym typeface="Arial"/>
            </a:endParaRPr>
          </a:p>
          <a:p>
            <a:pPr lvl="0" algn="ctr">
              <a:buClr>
                <a:srgbClr val="3333CC"/>
              </a:buClr>
              <a:buSzPct val="25000"/>
            </a:pPr>
            <a:r>
              <a:rPr lang="en-US" sz="3600" dirty="0">
                <a:solidFill>
                  <a:srgbClr val="C00000"/>
                </a:solidFill>
              </a:rPr>
              <a:t> sadjadi@cis.fiu.edu</a:t>
            </a:r>
          </a:p>
          <a:p>
            <a:pPr lvl="0" algn="ctr">
              <a:buClr>
                <a:srgbClr val="3333CC"/>
              </a:buClr>
              <a:buSzPct val="25000"/>
            </a:pPr>
            <a:r>
              <a:rPr lang="en-US" sz="3600" dirty="0">
                <a:solidFill>
                  <a:srgbClr val="C00000"/>
                </a:solidFill>
              </a:rPr>
              <a:t>Florida International University</a:t>
            </a:r>
          </a:p>
          <a:p>
            <a:pPr lvl="0" algn="ctr">
              <a:buClr>
                <a:srgbClr val="3333CC"/>
              </a:buClr>
              <a:buSzPct val="25000"/>
            </a:pPr>
            <a:r>
              <a:rPr lang="en-US" sz="3600" b="1" dirty="0">
                <a:solidFill>
                  <a:srgbClr val="C00000"/>
                </a:solidFill>
              </a:rPr>
              <a:t>Professor</a:t>
            </a:r>
            <a:endParaRPr lang="en-US" sz="3600" b="0" i="0" u="none" strike="noStrike" cap="none" dirty="0">
              <a:solidFill>
                <a:srgbClr val="C00000"/>
              </a:solidFill>
              <a:sym typeface="Arial"/>
            </a:endParaRPr>
          </a:p>
        </p:txBody>
      </p:sp>
      <p:sp>
        <p:nvSpPr>
          <p:cNvPr id="75" name="Rectangle: Rounded Corners 74">
            <a:extLst>
              <a:ext uri="{FF2B5EF4-FFF2-40B4-BE49-F238E27FC236}">
                <a16:creationId xmlns:a16="http://schemas.microsoft.com/office/drawing/2014/main" id="{09E0E86F-44A0-472A-B2D7-8CBAECF4012C}"/>
              </a:ext>
            </a:extLst>
          </p:cNvPr>
          <p:cNvSpPr/>
          <p:nvPr/>
        </p:nvSpPr>
        <p:spPr>
          <a:xfrm>
            <a:off x="17149464" y="6418298"/>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System Design</a:t>
            </a:r>
            <a:endParaRPr lang="en-US" sz="5400" dirty="0">
              <a:latin typeface="Candara" panose="020E0502030303020204" pitchFamily="34" charset="0"/>
            </a:endParaRPr>
          </a:p>
        </p:txBody>
      </p:sp>
      <p:sp>
        <p:nvSpPr>
          <p:cNvPr id="77" name="Shape 96">
            <a:extLst>
              <a:ext uri="{FF2B5EF4-FFF2-40B4-BE49-F238E27FC236}">
                <a16:creationId xmlns:a16="http://schemas.microsoft.com/office/drawing/2014/main" id="{D411756A-2B61-415A-B57E-23928AF6AAE6}"/>
              </a:ext>
            </a:extLst>
          </p:cNvPr>
          <p:cNvSpPr txBox="1"/>
          <p:nvPr/>
        </p:nvSpPr>
        <p:spPr>
          <a:xfrm>
            <a:off x="1433966" y="36575638"/>
            <a:ext cx="9938022" cy="4138169"/>
          </a:xfrm>
          <a:prstGeom prst="rect">
            <a:avLst/>
          </a:prstGeom>
          <a:noFill/>
          <a:ln>
            <a:noFill/>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lIns="182880" tIns="0" rIns="182880" bIns="0" anchor="t" anchorCtr="0">
            <a:noAutofit/>
          </a:bodyPr>
          <a:lstStyle/>
          <a:p>
            <a:pPr lvl="0">
              <a:buClr>
                <a:srgbClr val="336699"/>
              </a:buClr>
              <a:buSzPct val="100000"/>
            </a:pPr>
            <a:r>
              <a:rPr lang="en-US" sz="4300" dirty="0">
                <a:solidFill>
                  <a:srgbClr val="336699"/>
                </a:solidFill>
                <a:latin typeface="Candara" panose="020E0502030303020204" pitchFamily="34" charset="0"/>
                <a:ea typeface="Arial"/>
                <a:cs typeface="Arial"/>
              </a:rPr>
              <a:t>Planned future work for Alchemy Escape:</a:t>
            </a:r>
          </a:p>
          <a:p>
            <a:pPr marL="571500" lvl="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Run Studies</a:t>
            </a:r>
            <a:endParaRPr lang="en-US" sz="4300" dirty="0">
              <a:solidFill>
                <a:srgbClr val="336699"/>
              </a:solidFill>
              <a:latin typeface="Candara" panose="020E0502030303020204" pitchFamily="34" charset="0"/>
            </a:endParaRP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Add More Concepts of CS</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Implement full VR</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Port into Mobile </a:t>
            </a:r>
          </a:p>
          <a:p>
            <a:pPr marL="571500" indent="-571500">
              <a:buClr>
                <a:srgbClr val="336699"/>
              </a:buClr>
              <a:buSzPct val="100000"/>
              <a:buFont typeface="Wingdings" panose="05000000000000000000" pitchFamily="2" charset="2"/>
              <a:buChar char="ü"/>
            </a:pPr>
            <a:r>
              <a:rPr lang="en-US" sz="4300" dirty="0">
                <a:solidFill>
                  <a:srgbClr val="336699"/>
                </a:solidFill>
                <a:latin typeface="Candara" panose="020E0502030303020204" pitchFamily="34" charset="0"/>
                <a:ea typeface="Arial"/>
                <a:cs typeface="Arial"/>
              </a:rPr>
              <a:t>Port into Mobile VR</a:t>
            </a:r>
            <a:endParaRPr lang="en-US" sz="4300" dirty="0"/>
          </a:p>
        </p:txBody>
      </p:sp>
      <p:pic>
        <p:nvPicPr>
          <p:cNvPr id="62" name="Picture 61">
            <a:extLst>
              <a:ext uri="{FF2B5EF4-FFF2-40B4-BE49-F238E27FC236}">
                <a16:creationId xmlns:a16="http://schemas.microsoft.com/office/drawing/2014/main" id="{FF1C1686-84D2-44A9-AE41-C4A261199B6C}"/>
              </a:ext>
            </a:extLst>
          </p:cNvPr>
          <p:cNvPicPr>
            <a:picLocks noChangeAspect="1"/>
          </p:cNvPicPr>
          <p:nvPr/>
        </p:nvPicPr>
        <p:blipFill>
          <a:blip r:embed="rId19"/>
          <a:stretch>
            <a:fillRect/>
          </a:stretch>
        </p:blipFill>
        <p:spPr>
          <a:xfrm>
            <a:off x="13730682" y="8213661"/>
            <a:ext cx="16618030" cy="8746332"/>
          </a:xfrm>
          <a:prstGeom prst="rect">
            <a:avLst/>
          </a:prstGeom>
        </p:spPr>
      </p:pic>
      <p:sp>
        <p:nvSpPr>
          <p:cNvPr id="80" name="TextBox 79">
            <a:extLst>
              <a:ext uri="{FF2B5EF4-FFF2-40B4-BE49-F238E27FC236}">
                <a16:creationId xmlns:a16="http://schemas.microsoft.com/office/drawing/2014/main" id="{7FF9996E-3BE4-43C9-BAEA-1F054CB96CB9}"/>
              </a:ext>
            </a:extLst>
          </p:cNvPr>
          <p:cNvSpPr txBox="1"/>
          <p:nvPr/>
        </p:nvSpPr>
        <p:spPr>
          <a:xfrm>
            <a:off x="18302652" y="16707304"/>
            <a:ext cx="7557396" cy="400110"/>
          </a:xfrm>
          <a:prstGeom prst="rect">
            <a:avLst/>
          </a:prstGeom>
          <a:noFill/>
        </p:spPr>
        <p:txBody>
          <a:bodyPr wrap="square" rtlCol="0">
            <a:spAutoFit/>
          </a:bodyPr>
          <a:lstStyle/>
          <a:p>
            <a:pPr algn="ctr"/>
            <a:r>
              <a:rPr lang="en-US" sz="2000" i="1" dirty="0">
                <a:solidFill>
                  <a:schemeClr val="bg1">
                    <a:lumMod val="50000"/>
                  </a:schemeClr>
                </a:solidFill>
              </a:rPr>
              <a:t>Figure 1: Class Diagram for “Alchemist Escape”</a:t>
            </a:r>
          </a:p>
        </p:txBody>
      </p:sp>
      <p:pic>
        <p:nvPicPr>
          <p:cNvPr id="65" name="Picture 64">
            <a:extLst>
              <a:ext uri="{FF2B5EF4-FFF2-40B4-BE49-F238E27FC236}">
                <a16:creationId xmlns:a16="http://schemas.microsoft.com/office/drawing/2014/main" id="{119AEB74-6CE1-4FC5-88DC-3DDF58309A61}"/>
              </a:ext>
            </a:extLst>
          </p:cNvPr>
          <p:cNvPicPr>
            <a:picLocks noChangeAspect="1"/>
          </p:cNvPicPr>
          <p:nvPr/>
        </p:nvPicPr>
        <p:blipFill>
          <a:blip r:embed="rId20"/>
          <a:stretch>
            <a:fillRect/>
          </a:stretch>
        </p:blipFill>
        <p:spPr>
          <a:xfrm>
            <a:off x="13765901" y="17371479"/>
            <a:ext cx="5679056" cy="9200072"/>
          </a:xfrm>
          <a:prstGeom prst="rect">
            <a:avLst/>
          </a:prstGeom>
        </p:spPr>
      </p:pic>
      <p:sp>
        <p:nvSpPr>
          <p:cNvPr id="83" name="TextBox 82">
            <a:extLst>
              <a:ext uri="{FF2B5EF4-FFF2-40B4-BE49-F238E27FC236}">
                <a16:creationId xmlns:a16="http://schemas.microsoft.com/office/drawing/2014/main" id="{86BE84DB-3720-4727-9974-51D00186C0E4}"/>
              </a:ext>
            </a:extLst>
          </p:cNvPr>
          <p:cNvSpPr txBox="1"/>
          <p:nvPr/>
        </p:nvSpPr>
        <p:spPr>
          <a:xfrm>
            <a:off x="13074202" y="26379443"/>
            <a:ext cx="7062453" cy="400110"/>
          </a:xfrm>
          <a:prstGeom prst="rect">
            <a:avLst/>
          </a:prstGeom>
          <a:noFill/>
        </p:spPr>
        <p:txBody>
          <a:bodyPr wrap="square" rtlCol="0">
            <a:spAutoFit/>
          </a:bodyPr>
          <a:lstStyle/>
          <a:p>
            <a:pPr algn="ctr"/>
            <a:r>
              <a:rPr lang="en-US" sz="2000" i="1" dirty="0">
                <a:solidFill>
                  <a:schemeClr val="bg1">
                    <a:lumMod val="50000"/>
                  </a:schemeClr>
                </a:solidFill>
              </a:rPr>
              <a:t>Figure 2: System Diagram for “Alchemist Escape”</a:t>
            </a:r>
          </a:p>
        </p:txBody>
      </p:sp>
      <p:pic>
        <p:nvPicPr>
          <p:cNvPr id="3" name="Pictur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891839" y="31355667"/>
            <a:ext cx="1834178" cy="2061952"/>
          </a:xfrm>
          <a:prstGeom prst="rect">
            <a:avLst/>
          </a:prstGeom>
          <a:ln>
            <a:noFill/>
          </a:ln>
          <a:effectLst>
            <a:outerShdw blurRad="292100" dist="139700" dir="2700000" algn="tl" rotWithShape="0">
              <a:srgbClr val="333333">
                <a:alpha val="65000"/>
              </a:srgbClr>
            </a:outerShdw>
          </a:effectLst>
        </p:spPr>
      </p:pic>
      <p:sp>
        <p:nvSpPr>
          <p:cNvPr id="84" name="TextBox 83">
            <a:extLst>
              <a:ext uri="{FF2B5EF4-FFF2-40B4-BE49-F238E27FC236}">
                <a16:creationId xmlns:a16="http://schemas.microsoft.com/office/drawing/2014/main" id="{2DE06D47-AFA7-4452-8D9B-8DE41F8C2E97}"/>
              </a:ext>
            </a:extLst>
          </p:cNvPr>
          <p:cNvSpPr txBox="1"/>
          <p:nvPr/>
        </p:nvSpPr>
        <p:spPr>
          <a:xfrm>
            <a:off x="13409792" y="35841884"/>
            <a:ext cx="7062453" cy="400110"/>
          </a:xfrm>
          <a:prstGeom prst="rect">
            <a:avLst/>
          </a:prstGeom>
          <a:noFill/>
        </p:spPr>
        <p:txBody>
          <a:bodyPr wrap="square" rtlCol="0">
            <a:spAutoFit/>
          </a:bodyPr>
          <a:lstStyle/>
          <a:p>
            <a:pPr algn="ctr"/>
            <a:r>
              <a:rPr lang="en-US" sz="2000" i="1" dirty="0">
                <a:solidFill>
                  <a:schemeClr val="bg1">
                    <a:lumMod val="50000"/>
                  </a:schemeClr>
                </a:solidFill>
              </a:rPr>
              <a:t>Figure 3: Implementation for “Alchemist Escape”</a:t>
            </a:r>
          </a:p>
        </p:txBody>
      </p:sp>
      <p:sp>
        <p:nvSpPr>
          <p:cNvPr id="85" name="Rectangle: Rounded Corners 84">
            <a:extLst>
              <a:ext uri="{FF2B5EF4-FFF2-40B4-BE49-F238E27FC236}">
                <a16:creationId xmlns:a16="http://schemas.microsoft.com/office/drawing/2014/main" id="{0B2BA431-340D-4680-BB5E-019D7F4CFE18}"/>
              </a:ext>
            </a:extLst>
          </p:cNvPr>
          <p:cNvSpPr/>
          <p:nvPr/>
        </p:nvSpPr>
        <p:spPr>
          <a:xfrm>
            <a:off x="17149464" y="36559513"/>
            <a:ext cx="9938024" cy="155448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Summary</a:t>
            </a:r>
            <a:endParaRPr lang="en-US" sz="5400" dirty="0">
              <a:latin typeface="Candara" panose="020E0502030303020204" pitchFamily="34" charset="0"/>
            </a:endParaRPr>
          </a:p>
        </p:txBody>
      </p:sp>
      <p:sp>
        <p:nvSpPr>
          <p:cNvPr id="86" name="Shape 96">
            <a:extLst>
              <a:ext uri="{FF2B5EF4-FFF2-40B4-BE49-F238E27FC236}">
                <a16:creationId xmlns:a16="http://schemas.microsoft.com/office/drawing/2014/main" id="{704DA985-D25C-409A-8425-E45ECD2078AE}"/>
              </a:ext>
            </a:extLst>
          </p:cNvPr>
          <p:cNvSpPr txBox="1"/>
          <p:nvPr/>
        </p:nvSpPr>
        <p:spPr>
          <a:xfrm>
            <a:off x="11371969" y="38309936"/>
            <a:ext cx="21006392" cy="2614846"/>
          </a:xfrm>
          <a:prstGeom prst="rect">
            <a:avLst/>
          </a:prstGeom>
          <a:noFill/>
          <a:ln>
            <a:noFill/>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lIns="182880" tIns="0" rIns="182880" bIns="0" anchor="t" anchorCtr="0">
            <a:noAutofit/>
          </a:bodyPr>
          <a:lstStyle/>
          <a:p>
            <a:pPr algn="ctr">
              <a:buClr>
                <a:srgbClr val="336699"/>
              </a:buClr>
              <a:buSzPct val="25000"/>
            </a:pPr>
            <a:r>
              <a:rPr lang="en-US" sz="4300" dirty="0">
                <a:solidFill>
                  <a:srgbClr val="336699"/>
                </a:solidFill>
                <a:latin typeface="Candara" panose="020E0502030303020204" pitchFamily="34" charset="0"/>
                <a:ea typeface="Arial"/>
                <a:cs typeface="Arial"/>
              </a:rPr>
              <a:t>The purpose behind creating </a:t>
            </a:r>
            <a:r>
              <a:rPr lang="en-US" sz="4300" b="1" dirty="0">
                <a:solidFill>
                  <a:srgbClr val="336699"/>
                </a:solidFill>
                <a:latin typeface="Candara" panose="020E0502030303020204" pitchFamily="34" charset="0"/>
                <a:ea typeface="Arial"/>
                <a:cs typeface="Arial"/>
              </a:rPr>
              <a:t>Alchemy Escape</a:t>
            </a:r>
            <a:r>
              <a:rPr lang="en-US" sz="4300" dirty="0">
                <a:solidFill>
                  <a:srgbClr val="336699"/>
                </a:solidFill>
                <a:latin typeface="Candara" panose="020E0502030303020204" pitchFamily="34" charset="0"/>
                <a:ea typeface="Arial"/>
                <a:cs typeface="Arial"/>
              </a:rPr>
              <a:t> is to spark interest on Computer Science. People are more open to play a game rather than attending a class. </a:t>
            </a:r>
            <a:r>
              <a:rPr lang="en-US" sz="4300" dirty="0">
                <a:solidFill>
                  <a:srgbClr val="336699"/>
                </a:solidFill>
                <a:latin typeface="Candara" panose="020E0502030303020204" pitchFamily="34" charset="0"/>
              </a:rPr>
              <a:t>Moreover, by playing the game and then reinforcing the concepts of Computer Science, the user will be able to connect how everyday tasks can relate to concepts taught on Computer Science.</a:t>
            </a:r>
            <a:endParaRPr lang="en-US" sz="4300" dirty="0">
              <a:solidFill>
                <a:srgbClr val="336699"/>
              </a:solidFill>
              <a:latin typeface="Candara" panose="020E0502030303020204" pitchFamily="34" charset="0"/>
              <a:ea typeface="Arial"/>
              <a:cs typeface="Arial"/>
            </a:endParaRPr>
          </a:p>
        </p:txBody>
      </p:sp>
      <p:pic>
        <p:nvPicPr>
          <p:cNvPr id="67" name="Picture 66">
            <a:extLst>
              <a:ext uri="{FF2B5EF4-FFF2-40B4-BE49-F238E27FC236}">
                <a16:creationId xmlns:a16="http://schemas.microsoft.com/office/drawing/2014/main" id="{DD0C4750-99DB-447F-B3A7-31D9B3B44014}"/>
              </a:ext>
            </a:extLst>
          </p:cNvPr>
          <p:cNvPicPr>
            <a:picLocks noChangeAspect="1"/>
          </p:cNvPicPr>
          <p:nvPr/>
        </p:nvPicPr>
        <p:blipFill>
          <a:blip r:embed="rId22"/>
          <a:stretch>
            <a:fillRect/>
          </a:stretch>
        </p:blipFill>
        <p:spPr>
          <a:xfrm>
            <a:off x="24758511" y="22603043"/>
            <a:ext cx="4174072" cy="1985869"/>
          </a:xfrm>
          <a:prstGeom prst="rect">
            <a:avLst/>
          </a:prstGeom>
        </p:spPr>
      </p:pic>
      <p:pic>
        <p:nvPicPr>
          <p:cNvPr id="71" name="Picture 70">
            <a:extLst>
              <a:ext uri="{FF2B5EF4-FFF2-40B4-BE49-F238E27FC236}">
                <a16:creationId xmlns:a16="http://schemas.microsoft.com/office/drawing/2014/main" id="{BF3EEBA1-A280-43D0-BD61-4BF0BD60FB52}"/>
              </a:ext>
            </a:extLst>
          </p:cNvPr>
          <p:cNvPicPr>
            <a:picLocks noChangeAspect="1"/>
          </p:cNvPicPr>
          <p:nvPr/>
        </p:nvPicPr>
        <p:blipFill rotWithShape="1">
          <a:blip r:embed="rId23"/>
          <a:srcRect l="9086" t="21200" r="22930" b="6346"/>
          <a:stretch/>
        </p:blipFill>
        <p:spPr>
          <a:xfrm>
            <a:off x="24798018" y="24793918"/>
            <a:ext cx="4033383" cy="2180095"/>
          </a:xfrm>
          <a:prstGeom prst="rect">
            <a:avLst/>
          </a:prstGeom>
        </p:spPr>
      </p:pic>
      <p:pic>
        <p:nvPicPr>
          <p:cNvPr id="79" name="Picture 78">
            <a:extLst>
              <a:ext uri="{FF2B5EF4-FFF2-40B4-BE49-F238E27FC236}">
                <a16:creationId xmlns:a16="http://schemas.microsoft.com/office/drawing/2014/main" id="{E5939EE4-5AB4-46C9-AEC4-012CDEB74C8C}"/>
              </a:ext>
            </a:extLst>
          </p:cNvPr>
          <p:cNvPicPr>
            <a:picLocks noChangeAspect="1"/>
          </p:cNvPicPr>
          <p:nvPr/>
        </p:nvPicPr>
        <p:blipFill rotWithShape="1">
          <a:blip r:embed="rId24"/>
          <a:srcRect l="6216" t="23714" r="15293" b="11175"/>
          <a:stretch/>
        </p:blipFill>
        <p:spPr>
          <a:xfrm>
            <a:off x="24798018" y="27308267"/>
            <a:ext cx="4039367" cy="2166850"/>
          </a:xfrm>
          <a:prstGeom prst="rect">
            <a:avLst/>
          </a:prstGeom>
        </p:spPr>
      </p:pic>
      <p:pic>
        <p:nvPicPr>
          <p:cNvPr id="82" name="Picture 81">
            <a:extLst>
              <a:ext uri="{FF2B5EF4-FFF2-40B4-BE49-F238E27FC236}">
                <a16:creationId xmlns:a16="http://schemas.microsoft.com/office/drawing/2014/main" id="{E224B5AD-A169-4653-A6C5-41CC39C02402}"/>
              </a:ext>
            </a:extLst>
          </p:cNvPr>
          <p:cNvPicPr>
            <a:picLocks noChangeAspect="1"/>
          </p:cNvPicPr>
          <p:nvPr/>
        </p:nvPicPr>
        <p:blipFill rotWithShape="1">
          <a:blip r:embed="rId25"/>
          <a:srcRect l="7471" t="22547" r="19637" b="9601"/>
          <a:stretch/>
        </p:blipFill>
        <p:spPr>
          <a:xfrm>
            <a:off x="27714005" y="29758321"/>
            <a:ext cx="4031434" cy="1989019"/>
          </a:xfrm>
          <a:prstGeom prst="rect">
            <a:avLst/>
          </a:prstGeom>
        </p:spPr>
      </p:pic>
      <p:pic>
        <p:nvPicPr>
          <p:cNvPr id="88" name="Picture 87">
            <a:extLst>
              <a:ext uri="{FF2B5EF4-FFF2-40B4-BE49-F238E27FC236}">
                <a16:creationId xmlns:a16="http://schemas.microsoft.com/office/drawing/2014/main" id="{5D72825E-173E-48C3-86DA-B7644A8DEE04}"/>
              </a:ext>
            </a:extLst>
          </p:cNvPr>
          <p:cNvPicPr>
            <a:picLocks noChangeAspect="1"/>
          </p:cNvPicPr>
          <p:nvPr/>
        </p:nvPicPr>
        <p:blipFill rotWithShape="1">
          <a:blip r:embed="rId26"/>
          <a:srcRect l="6760" t="22639" r="12876" b="5793"/>
          <a:stretch/>
        </p:blipFill>
        <p:spPr>
          <a:xfrm>
            <a:off x="21947735" y="29758321"/>
            <a:ext cx="4031434" cy="1989019"/>
          </a:xfrm>
          <a:prstGeom prst="rect">
            <a:avLst/>
          </a:prstGeom>
        </p:spPr>
      </p:pic>
      <p:pic>
        <p:nvPicPr>
          <p:cNvPr id="93" name="Picture 92">
            <a:extLst>
              <a:ext uri="{FF2B5EF4-FFF2-40B4-BE49-F238E27FC236}">
                <a16:creationId xmlns:a16="http://schemas.microsoft.com/office/drawing/2014/main" id="{CF9EF75B-D6CA-4506-A27F-DB6DC377A03E}"/>
              </a:ext>
            </a:extLst>
          </p:cNvPr>
          <p:cNvPicPr>
            <a:picLocks noChangeAspect="1"/>
          </p:cNvPicPr>
          <p:nvPr/>
        </p:nvPicPr>
        <p:blipFill>
          <a:blip r:embed="rId27"/>
          <a:stretch>
            <a:fillRect/>
          </a:stretch>
        </p:blipFill>
        <p:spPr>
          <a:xfrm>
            <a:off x="22163708" y="17424933"/>
            <a:ext cx="9020910" cy="4442293"/>
          </a:xfrm>
          <a:prstGeom prst="rect">
            <a:avLst/>
          </a:prstGeom>
        </p:spPr>
      </p:pic>
      <p:sp>
        <p:nvSpPr>
          <p:cNvPr id="101" name="TextBox 100">
            <a:extLst>
              <a:ext uri="{FF2B5EF4-FFF2-40B4-BE49-F238E27FC236}">
                <a16:creationId xmlns:a16="http://schemas.microsoft.com/office/drawing/2014/main" id="{47E8AFB5-1BED-4CEE-9E17-C63F05D6CE60}"/>
              </a:ext>
            </a:extLst>
          </p:cNvPr>
          <p:cNvSpPr txBox="1"/>
          <p:nvPr/>
        </p:nvSpPr>
        <p:spPr>
          <a:xfrm>
            <a:off x="22163708" y="21993034"/>
            <a:ext cx="9020910" cy="400110"/>
          </a:xfrm>
          <a:prstGeom prst="rect">
            <a:avLst/>
          </a:prstGeom>
          <a:noFill/>
        </p:spPr>
        <p:txBody>
          <a:bodyPr wrap="square" rtlCol="0">
            <a:spAutoFit/>
          </a:bodyPr>
          <a:lstStyle/>
          <a:p>
            <a:pPr algn="ctr"/>
            <a:r>
              <a:rPr lang="en-US" sz="2000" i="1" dirty="0">
                <a:solidFill>
                  <a:schemeClr val="bg1">
                    <a:lumMod val="50000"/>
                  </a:schemeClr>
                </a:solidFill>
              </a:rPr>
              <a:t>Figure 5: Gameplay – Top View Array Room</a:t>
            </a:r>
          </a:p>
        </p:txBody>
      </p:sp>
      <p:sp>
        <p:nvSpPr>
          <p:cNvPr id="94" name="Arrow: Curved Right 93">
            <a:extLst>
              <a:ext uri="{FF2B5EF4-FFF2-40B4-BE49-F238E27FC236}">
                <a16:creationId xmlns:a16="http://schemas.microsoft.com/office/drawing/2014/main" id="{2C498ED2-B7F1-4F07-87E4-7F3149132307}"/>
              </a:ext>
            </a:extLst>
          </p:cNvPr>
          <p:cNvSpPr/>
          <p:nvPr/>
        </p:nvSpPr>
        <p:spPr>
          <a:xfrm>
            <a:off x="24074105" y="25677533"/>
            <a:ext cx="738427" cy="2975780"/>
          </a:xfrm>
          <a:prstGeom prst="curvedRightArrow">
            <a:avLst>
              <a:gd name="adj1" fmla="val 59952"/>
              <a:gd name="adj2" fmla="val 110677"/>
              <a:gd name="adj3" fmla="val 25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9" name="Picture 98">
            <a:extLst>
              <a:ext uri="{FF2B5EF4-FFF2-40B4-BE49-F238E27FC236}">
                <a16:creationId xmlns:a16="http://schemas.microsoft.com/office/drawing/2014/main" id="{B76B0817-B068-47E3-BBAB-CA1AEA0A8B77}"/>
              </a:ext>
            </a:extLst>
          </p:cNvPr>
          <p:cNvPicPr>
            <a:picLocks noChangeAspect="1"/>
          </p:cNvPicPr>
          <p:nvPr/>
        </p:nvPicPr>
        <p:blipFill>
          <a:blip r:embed="rId28"/>
          <a:stretch>
            <a:fillRect/>
          </a:stretch>
        </p:blipFill>
        <p:spPr>
          <a:xfrm>
            <a:off x="22176274" y="32099213"/>
            <a:ext cx="8995778" cy="3998123"/>
          </a:xfrm>
          <a:prstGeom prst="rect">
            <a:avLst/>
          </a:prstGeom>
        </p:spPr>
      </p:pic>
      <p:sp>
        <p:nvSpPr>
          <p:cNvPr id="108" name="TextBox 107">
            <a:extLst>
              <a:ext uri="{FF2B5EF4-FFF2-40B4-BE49-F238E27FC236}">
                <a16:creationId xmlns:a16="http://schemas.microsoft.com/office/drawing/2014/main" id="{35CC5C16-C313-4D51-B86C-8FD0C3C2912A}"/>
              </a:ext>
            </a:extLst>
          </p:cNvPr>
          <p:cNvSpPr txBox="1"/>
          <p:nvPr/>
        </p:nvSpPr>
        <p:spPr>
          <a:xfrm>
            <a:off x="24812532" y="26572435"/>
            <a:ext cx="4018869" cy="400110"/>
          </a:xfrm>
          <a:prstGeom prst="rect">
            <a:avLst/>
          </a:prstGeom>
          <a:noFill/>
        </p:spPr>
        <p:txBody>
          <a:bodyPr wrap="square" rtlCol="0">
            <a:spAutoFit/>
          </a:bodyPr>
          <a:lstStyle/>
          <a:p>
            <a:pPr algn="r"/>
            <a:r>
              <a:rPr lang="en-US" sz="2000" i="1" dirty="0">
                <a:solidFill>
                  <a:schemeClr val="bg1"/>
                </a:solidFill>
              </a:rPr>
              <a:t>Initial State</a:t>
            </a:r>
          </a:p>
        </p:txBody>
      </p:sp>
      <p:sp>
        <p:nvSpPr>
          <p:cNvPr id="109" name="TextBox 108">
            <a:extLst>
              <a:ext uri="{FF2B5EF4-FFF2-40B4-BE49-F238E27FC236}">
                <a16:creationId xmlns:a16="http://schemas.microsoft.com/office/drawing/2014/main" id="{5D559176-8CD5-4B0A-9055-40F4DD007F74}"/>
              </a:ext>
            </a:extLst>
          </p:cNvPr>
          <p:cNvSpPr txBox="1"/>
          <p:nvPr/>
        </p:nvSpPr>
        <p:spPr>
          <a:xfrm>
            <a:off x="24764290" y="29081161"/>
            <a:ext cx="4018869" cy="400110"/>
          </a:xfrm>
          <a:prstGeom prst="rect">
            <a:avLst/>
          </a:prstGeom>
          <a:noFill/>
        </p:spPr>
        <p:txBody>
          <a:bodyPr wrap="square" rtlCol="0">
            <a:spAutoFit/>
          </a:bodyPr>
          <a:lstStyle/>
          <a:p>
            <a:pPr algn="r"/>
            <a:r>
              <a:rPr lang="en-US" sz="2000" i="1" dirty="0">
                <a:solidFill>
                  <a:schemeClr val="bg1"/>
                </a:solidFill>
              </a:rPr>
              <a:t>Possible State</a:t>
            </a:r>
          </a:p>
        </p:txBody>
      </p:sp>
      <p:sp>
        <p:nvSpPr>
          <p:cNvPr id="110" name="TextBox 109">
            <a:extLst>
              <a:ext uri="{FF2B5EF4-FFF2-40B4-BE49-F238E27FC236}">
                <a16:creationId xmlns:a16="http://schemas.microsoft.com/office/drawing/2014/main" id="{CD6EDCC4-F6E7-42B9-92CE-C93E40DF82E9}"/>
              </a:ext>
            </a:extLst>
          </p:cNvPr>
          <p:cNvSpPr txBox="1"/>
          <p:nvPr/>
        </p:nvSpPr>
        <p:spPr>
          <a:xfrm>
            <a:off x="21947735" y="31339910"/>
            <a:ext cx="4018869" cy="400110"/>
          </a:xfrm>
          <a:prstGeom prst="rect">
            <a:avLst/>
          </a:prstGeom>
          <a:noFill/>
        </p:spPr>
        <p:txBody>
          <a:bodyPr wrap="square" rtlCol="0">
            <a:spAutoFit/>
          </a:bodyPr>
          <a:lstStyle/>
          <a:p>
            <a:pPr algn="r"/>
            <a:r>
              <a:rPr lang="en-US" sz="2000" i="1" dirty="0">
                <a:solidFill>
                  <a:schemeClr val="bg1"/>
                </a:solidFill>
              </a:rPr>
              <a:t>Wrong State</a:t>
            </a:r>
          </a:p>
        </p:txBody>
      </p:sp>
      <p:sp>
        <p:nvSpPr>
          <p:cNvPr id="111" name="TextBox 110">
            <a:extLst>
              <a:ext uri="{FF2B5EF4-FFF2-40B4-BE49-F238E27FC236}">
                <a16:creationId xmlns:a16="http://schemas.microsoft.com/office/drawing/2014/main" id="{901C3338-FC94-468F-BDA5-DABEC9EB699B}"/>
              </a:ext>
            </a:extLst>
          </p:cNvPr>
          <p:cNvSpPr txBox="1"/>
          <p:nvPr/>
        </p:nvSpPr>
        <p:spPr>
          <a:xfrm>
            <a:off x="27710136" y="31325447"/>
            <a:ext cx="4018869" cy="400110"/>
          </a:xfrm>
          <a:prstGeom prst="rect">
            <a:avLst/>
          </a:prstGeom>
          <a:noFill/>
        </p:spPr>
        <p:txBody>
          <a:bodyPr wrap="square" rtlCol="0">
            <a:spAutoFit/>
          </a:bodyPr>
          <a:lstStyle/>
          <a:p>
            <a:pPr algn="r"/>
            <a:r>
              <a:rPr lang="en-US" sz="2000" i="1" dirty="0">
                <a:solidFill>
                  <a:schemeClr val="bg1"/>
                </a:solidFill>
              </a:rPr>
              <a:t>Correct State</a:t>
            </a:r>
          </a:p>
        </p:txBody>
      </p:sp>
      <p:sp>
        <p:nvSpPr>
          <p:cNvPr id="112" name="TextBox 111">
            <a:extLst>
              <a:ext uri="{FF2B5EF4-FFF2-40B4-BE49-F238E27FC236}">
                <a16:creationId xmlns:a16="http://schemas.microsoft.com/office/drawing/2014/main" id="{B83A987B-CF54-495C-932B-774F236FB5F7}"/>
              </a:ext>
            </a:extLst>
          </p:cNvPr>
          <p:cNvSpPr txBox="1"/>
          <p:nvPr/>
        </p:nvSpPr>
        <p:spPr>
          <a:xfrm>
            <a:off x="21875165" y="31771622"/>
            <a:ext cx="9020910" cy="400110"/>
          </a:xfrm>
          <a:prstGeom prst="rect">
            <a:avLst/>
          </a:prstGeom>
          <a:noFill/>
        </p:spPr>
        <p:txBody>
          <a:bodyPr wrap="square" rtlCol="0">
            <a:spAutoFit/>
          </a:bodyPr>
          <a:lstStyle/>
          <a:p>
            <a:pPr algn="ctr"/>
            <a:r>
              <a:rPr lang="en-US" sz="2000" i="1" dirty="0">
                <a:solidFill>
                  <a:schemeClr val="bg1">
                    <a:lumMod val="50000"/>
                  </a:schemeClr>
                </a:solidFill>
              </a:rPr>
              <a:t>Figure 6: Gameplay – Possible States and User Notification</a:t>
            </a:r>
          </a:p>
        </p:txBody>
      </p:sp>
      <p:sp>
        <p:nvSpPr>
          <p:cNvPr id="113" name="TextBox 112">
            <a:extLst>
              <a:ext uri="{FF2B5EF4-FFF2-40B4-BE49-F238E27FC236}">
                <a16:creationId xmlns:a16="http://schemas.microsoft.com/office/drawing/2014/main" id="{D7EDAEE3-A44C-4CA4-9BFB-ECBF577BDACD}"/>
              </a:ext>
            </a:extLst>
          </p:cNvPr>
          <p:cNvSpPr txBox="1"/>
          <p:nvPr/>
        </p:nvSpPr>
        <p:spPr>
          <a:xfrm>
            <a:off x="22163708" y="36025635"/>
            <a:ext cx="9020910" cy="400110"/>
          </a:xfrm>
          <a:prstGeom prst="rect">
            <a:avLst/>
          </a:prstGeom>
          <a:noFill/>
        </p:spPr>
        <p:txBody>
          <a:bodyPr wrap="square" rtlCol="0">
            <a:spAutoFit/>
          </a:bodyPr>
          <a:lstStyle/>
          <a:p>
            <a:pPr algn="ctr"/>
            <a:r>
              <a:rPr lang="en-US" sz="2000" i="1" dirty="0">
                <a:solidFill>
                  <a:schemeClr val="bg1">
                    <a:lumMod val="50000"/>
                  </a:schemeClr>
                </a:solidFill>
              </a:rPr>
              <a:t>Figure 7: Gameplay – Achievement for Solving Array Puzzle</a:t>
            </a:r>
          </a:p>
        </p:txBody>
      </p:sp>
      <p:sp>
        <p:nvSpPr>
          <p:cNvPr id="56" name="TextBox 55">
            <a:extLst>
              <a:ext uri="{FF2B5EF4-FFF2-40B4-BE49-F238E27FC236}">
                <a16:creationId xmlns:a16="http://schemas.microsoft.com/office/drawing/2014/main" id="{C0BA065E-08B5-4174-9368-DA3F3A2A3B8C}"/>
              </a:ext>
            </a:extLst>
          </p:cNvPr>
          <p:cNvSpPr txBox="1"/>
          <p:nvPr/>
        </p:nvSpPr>
        <p:spPr>
          <a:xfrm>
            <a:off x="27385499" y="43457364"/>
            <a:ext cx="5050260" cy="400110"/>
          </a:xfrm>
          <a:prstGeom prst="rect">
            <a:avLst/>
          </a:prstGeom>
          <a:noFill/>
        </p:spPr>
        <p:txBody>
          <a:bodyPr wrap="square" rtlCol="0">
            <a:spAutoFit/>
          </a:bodyPr>
          <a:lstStyle/>
          <a:p>
            <a:pPr algn="ctr"/>
            <a:r>
              <a:rPr lang="en-US" sz="2000" i="1" dirty="0">
                <a:solidFill>
                  <a:schemeClr val="bg1"/>
                </a:solidFill>
              </a:rPr>
              <a:t>Follow us at @FIUCIS</a:t>
            </a:r>
          </a:p>
        </p:txBody>
      </p:sp>
    </p:spTree>
  </p:cSld>
  <p:clrMapOvr>
    <a:masterClrMapping/>
  </p:clrMapOvr>
  <p:transition spd="slow">
    <p:fade thruBlk="1"/>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2059</TotalTime>
  <Words>473</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Adobe Fan Heiti Std B</vt:lpstr>
      <vt:lpstr>Arial</vt:lpstr>
      <vt:lpstr>Candara</vt:lpstr>
      <vt:lpstr>Times New Roman</vt:lpstr>
      <vt:lpstr>Wingdings</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Stonb</dc:creator>
  <cp:lastModifiedBy>Santiago Bolivar</cp:lastModifiedBy>
  <cp:revision>107</cp:revision>
  <dcterms:modified xsi:type="dcterms:W3CDTF">2018-04-27T17:08:06Z</dcterms:modified>
</cp:coreProperties>
</file>